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9"/>
  </p:notesMasterIdLst>
  <p:handoutMasterIdLst>
    <p:handoutMasterId r:id="rId20"/>
  </p:handoutMasterIdLst>
  <p:sldIdLst>
    <p:sldId id="354" r:id="rId3"/>
    <p:sldId id="586" r:id="rId4"/>
    <p:sldId id="566" r:id="rId5"/>
    <p:sldId id="584" r:id="rId6"/>
    <p:sldId id="490" r:id="rId7"/>
    <p:sldId id="580" r:id="rId8"/>
    <p:sldId id="487" r:id="rId9"/>
    <p:sldId id="568" r:id="rId10"/>
    <p:sldId id="548" r:id="rId11"/>
    <p:sldId id="585" r:id="rId12"/>
    <p:sldId id="563" r:id="rId13"/>
    <p:sldId id="570" r:id="rId14"/>
    <p:sldId id="571" r:id="rId15"/>
    <p:sldId id="572" r:id="rId16"/>
    <p:sldId id="466" r:id="rId17"/>
    <p:sldId id="573" r:id="rId18"/>
  </p:sldIdLst>
  <p:sldSz cx="9144000" cy="5143500" type="screen16x9"/>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phy, Casey" initials="murphc" lastIdx="3" clrIdx="0"/>
  <p:cmAuthor id="1" name="Varis, Heidi" initials="varihe"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8D88B"/>
    <a:srgbClr val="25451C"/>
    <a:srgbClr val="4D2779"/>
    <a:srgbClr val="006DA7"/>
    <a:srgbClr val="002C4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1411" autoAdjust="0"/>
  </p:normalViewPr>
  <p:slideViewPr>
    <p:cSldViewPr>
      <p:cViewPr>
        <p:scale>
          <a:sx n="75" d="100"/>
          <a:sy n="75" d="100"/>
        </p:scale>
        <p:origin x="-2874" y="-147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2" d="100"/>
          <a:sy n="92" d="100"/>
        </p:scale>
        <p:origin x="-3798"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A43212-E12E-4C0A-8277-D877153AC7A0}"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AU"/>
        </a:p>
      </dgm:t>
    </dgm:pt>
    <dgm:pt modelId="{AA89D59E-27DF-4F7D-913F-2E60DFA88BFB}">
      <dgm:prSet phldrT="[Text]" custT="1"/>
      <dgm:spPr/>
      <dgm:t>
        <a:bodyPr/>
        <a:lstStyle/>
        <a:p>
          <a:pPr algn="l">
            <a:spcAft>
              <a:spcPts val="400"/>
            </a:spcAft>
          </a:pPr>
          <a:r>
            <a:rPr lang="en-AU" sz="1400" dirty="0" smtClean="0"/>
            <a:t> </a:t>
          </a:r>
          <a:r>
            <a:rPr lang="en-AU" sz="1600" dirty="0" smtClean="0"/>
            <a:t>Medicines and blood products</a:t>
          </a:r>
          <a:endParaRPr lang="en-AU" sz="1600" dirty="0"/>
        </a:p>
      </dgm:t>
    </dgm:pt>
    <dgm:pt modelId="{38B9EB77-AB86-431A-B5C6-9C472FF8A36B}" type="parTrans" cxnId="{44EDE96A-1BAC-438A-A8F9-92D462260DEB}">
      <dgm:prSet/>
      <dgm:spPr/>
      <dgm:t>
        <a:bodyPr/>
        <a:lstStyle/>
        <a:p>
          <a:pPr algn="l"/>
          <a:endParaRPr lang="en-AU"/>
        </a:p>
      </dgm:t>
    </dgm:pt>
    <dgm:pt modelId="{BBEC147E-4900-4BFB-85C7-740D8DA1256F}" type="sibTrans" cxnId="{44EDE96A-1BAC-438A-A8F9-92D462260DEB}">
      <dgm:prSet/>
      <dgm:spPr/>
      <dgm:t>
        <a:bodyPr/>
        <a:lstStyle/>
        <a:p>
          <a:pPr algn="l"/>
          <a:endParaRPr lang="en-AU"/>
        </a:p>
      </dgm:t>
    </dgm:pt>
    <dgm:pt modelId="{4CA2CB88-67C9-45A9-98B0-E323CB17D4EB}">
      <dgm:prSet phldrT="[Text]"/>
      <dgm:spPr/>
      <dgm:t>
        <a:bodyPr/>
        <a:lstStyle/>
        <a:p>
          <a:pPr algn="l">
            <a:spcAft>
              <a:spcPts val="400"/>
            </a:spcAft>
          </a:pPr>
          <a:r>
            <a:rPr lang="en-AU" dirty="0" smtClean="0"/>
            <a:t> Medical devices</a:t>
          </a:r>
          <a:endParaRPr lang="en-AU" dirty="0"/>
        </a:p>
      </dgm:t>
    </dgm:pt>
    <dgm:pt modelId="{937E87D5-BCAC-4AEF-A663-BDB470A168CB}" type="parTrans" cxnId="{CD5E5542-5365-46A8-88E7-827B34687FC2}">
      <dgm:prSet/>
      <dgm:spPr/>
      <dgm:t>
        <a:bodyPr/>
        <a:lstStyle/>
        <a:p>
          <a:pPr algn="l"/>
          <a:endParaRPr lang="en-AU"/>
        </a:p>
      </dgm:t>
    </dgm:pt>
    <dgm:pt modelId="{E05C1486-A3B1-407C-A141-81E530511FD0}" type="sibTrans" cxnId="{CD5E5542-5365-46A8-88E7-827B34687FC2}">
      <dgm:prSet/>
      <dgm:spPr/>
      <dgm:t>
        <a:bodyPr/>
        <a:lstStyle/>
        <a:p>
          <a:pPr algn="l"/>
          <a:endParaRPr lang="en-AU"/>
        </a:p>
      </dgm:t>
    </dgm:pt>
    <dgm:pt modelId="{4DC05082-8E68-4F10-9522-1B9F41203299}">
      <dgm:prSet phldrT="[Text]"/>
      <dgm:spPr/>
      <dgm:t>
        <a:bodyPr/>
        <a:lstStyle/>
        <a:p>
          <a:pPr algn="l">
            <a:spcAft>
              <a:spcPct val="15000"/>
            </a:spcAft>
          </a:pPr>
          <a:r>
            <a:rPr lang="en-AU" dirty="0" smtClean="0"/>
            <a:t>implants (artificial hips, breast implants)</a:t>
          </a:r>
          <a:endParaRPr lang="en-AU" dirty="0"/>
        </a:p>
      </dgm:t>
    </dgm:pt>
    <dgm:pt modelId="{9E49D31F-1F98-4EC6-BC18-6748501A6BA0}" type="parTrans" cxnId="{4F052EAD-F795-40FB-AF4C-B1F3BE8C6CD0}">
      <dgm:prSet/>
      <dgm:spPr/>
      <dgm:t>
        <a:bodyPr/>
        <a:lstStyle/>
        <a:p>
          <a:pPr algn="l"/>
          <a:endParaRPr lang="en-AU"/>
        </a:p>
      </dgm:t>
    </dgm:pt>
    <dgm:pt modelId="{7BF8CE62-65EC-4905-BB42-BD51DC1EA8F1}" type="sibTrans" cxnId="{4F052EAD-F795-40FB-AF4C-B1F3BE8C6CD0}">
      <dgm:prSet/>
      <dgm:spPr/>
      <dgm:t>
        <a:bodyPr/>
        <a:lstStyle/>
        <a:p>
          <a:pPr algn="l"/>
          <a:endParaRPr lang="en-AU"/>
        </a:p>
      </dgm:t>
    </dgm:pt>
    <dgm:pt modelId="{BBF62549-3320-43C1-A6AB-A0D5B49D6386}">
      <dgm:prSet phldrT="[Text]"/>
      <dgm:spPr/>
      <dgm:t>
        <a:bodyPr/>
        <a:lstStyle/>
        <a:p>
          <a:pPr algn="l">
            <a:spcAft>
              <a:spcPct val="15000"/>
            </a:spcAft>
          </a:pPr>
          <a:r>
            <a:rPr lang="en-AU" dirty="0" smtClean="0"/>
            <a:t>in-vitro diagnostics (pregnancy tests, blood glucose monitors)</a:t>
          </a:r>
          <a:endParaRPr lang="en-AU" dirty="0"/>
        </a:p>
      </dgm:t>
    </dgm:pt>
    <dgm:pt modelId="{B3310285-AE8E-4097-BE3A-11D09BEA213D}" type="parTrans" cxnId="{C596B3A7-12B2-4124-9EBA-2547B399D3C2}">
      <dgm:prSet/>
      <dgm:spPr/>
      <dgm:t>
        <a:bodyPr/>
        <a:lstStyle/>
        <a:p>
          <a:pPr algn="l"/>
          <a:endParaRPr lang="en-AU"/>
        </a:p>
      </dgm:t>
    </dgm:pt>
    <dgm:pt modelId="{1F9461C4-A64A-4E27-B4ED-EC568372D725}" type="sibTrans" cxnId="{C596B3A7-12B2-4124-9EBA-2547B399D3C2}">
      <dgm:prSet/>
      <dgm:spPr/>
      <dgm:t>
        <a:bodyPr/>
        <a:lstStyle/>
        <a:p>
          <a:pPr algn="l"/>
          <a:endParaRPr lang="en-AU"/>
        </a:p>
      </dgm:t>
    </dgm:pt>
    <dgm:pt modelId="{F06E9D33-E690-45E1-96CF-ED814453E117}">
      <dgm:prSet phldrT="[Text]"/>
      <dgm:spPr/>
      <dgm:t>
        <a:bodyPr/>
        <a:lstStyle/>
        <a:p>
          <a:pPr algn="l">
            <a:spcAft>
              <a:spcPts val="400"/>
            </a:spcAft>
          </a:pPr>
          <a:r>
            <a:rPr lang="en-AU" dirty="0" smtClean="0"/>
            <a:t> </a:t>
          </a:r>
          <a:r>
            <a:rPr lang="en-AU" dirty="0" err="1" smtClean="0"/>
            <a:t>Biologicals</a:t>
          </a:r>
          <a:endParaRPr lang="en-AU" dirty="0"/>
        </a:p>
      </dgm:t>
    </dgm:pt>
    <dgm:pt modelId="{684375F1-98A5-4164-9626-99AB93B9BF2E}" type="parTrans" cxnId="{313C89FE-D993-4481-A022-93FF2FF83DC0}">
      <dgm:prSet/>
      <dgm:spPr/>
      <dgm:t>
        <a:bodyPr/>
        <a:lstStyle/>
        <a:p>
          <a:pPr algn="l"/>
          <a:endParaRPr lang="en-AU"/>
        </a:p>
      </dgm:t>
    </dgm:pt>
    <dgm:pt modelId="{168619C9-557E-4834-9C3F-E4EE536F645A}" type="sibTrans" cxnId="{313C89FE-D993-4481-A022-93FF2FF83DC0}">
      <dgm:prSet/>
      <dgm:spPr/>
      <dgm:t>
        <a:bodyPr/>
        <a:lstStyle/>
        <a:p>
          <a:pPr algn="l"/>
          <a:endParaRPr lang="en-AU"/>
        </a:p>
      </dgm:t>
    </dgm:pt>
    <dgm:pt modelId="{60CC2311-E587-438C-BE37-5EB84D9F1100}">
      <dgm:prSet phldrT="[Text]"/>
      <dgm:spPr/>
      <dgm:t>
        <a:bodyPr/>
        <a:lstStyle/>
        <a:p>
          <a:pPr algn="l">
            <a:spcAft>
              <a:spcPct val="15000"/>
            </a:spcAft>
          </a:pPr>
          <a:r>
            <a:rPr lang="en-AU" dirty="0" smtClean="0"/>
            <a:t>human stem cells</a:t>
          </a:r>
          <a:endParaRPr lang="en-AU" dirty="0"/>
        </a:p>
      </dgm:t>
    </dgm:pt>
    <dgm:pt modelId="{115F4D7C-880D-4519-9250-D6256320AE31}" type="parTrans" cxnId="{582FF11F-9F6B-4DD0-B236-C0F2BC1F4715}">
      <dgm:prSet/>
      <dgm:spPr/>
      <dgm:t>
        <a:bodyPr/>
        <a:lstStyle/>
        <a:p>
          <a:pPr algn="l"/>
          <a:endParaRPr lang="en-AU"/>
        </a:p>
      </dgm:t>
    </dgm:pt>
    <dgm:pt modelId="{E8F8171B-B5EA-4E25-B92C-BDFCE0E806ED}" type="sibTrans" cxnId="{582FF11F-9F6B-4DD0-B236-C0F2BC1F4715}">
      <dgm:prSet/>
      <dgm:spPr/>
      <dgm:t>
        <a:bodyPr/>
        <a:lstStyle/>
        <a:p>
          <a:pPr algn="l"/>
          <a:endParaRPr lang="en-AU"/>
        </a:p>
      </dgm:t>
    </dgm:pt>
    <dgm:pt modelId="{E414CAF3-8EAD-44AF-BBD0-18F78A0D9E41}">
      <dgm:prSet phldrT="[Text]"/>
      <dgm:spPr/>
      <dgm:t>
        <a:bodyPr/>
        <a:lstStyle/>
        <a:p>
          <a:pPr algn="l">
            <a:spcAft>
              <a:spcPct val="15000"/>
            </a:spcAft>
          </a:pPr>
          <a:r>
            <a:rPr lang="en-AU" dirty="0" smtClean="0"/>
            <a:t>tissue-based products (skin and bone)</a:t>
          </a:r>
          <a:endParaRPr lang="en-AU" dirty="0"/>
        </a:p>
      </dgm:t>
    </dgm:pt>
    <dgm:pt modelId="{3F088C9C-37A7-46D8-86AA-6C684D7525DC}" type="parTrans" cxnId="{16BEC0BC-7246-4644-8CE0-577BDBF44142}">
      <dgm:prSet/>
      <dgm:spPr/>
      <dgm:t>
        <a:bodyPr/>
        <a:lstStyle/>
        <a:p>
          <a:pPr algn="l"/>
          <a:endParaRPr lang="en-AU"/>
        </a:p>
      </dgm:t>
    </dgm:pt>
    <dgm:pt modelId="{4053871B-C838-4F6C-A694-418753F151A8}" type="sibTrans" cxnId="{16BEC0BC-7246-4644-8CE0-577BDBF44142}">
      <dgm:prSet/>
      <dgm:spPr/>
      <dgm:t>
        <a:bodyPr/>
        <a:lstStyle/>
        <a:p>
          <a:pPr algn="l"/>
          <a:endParaRPr lang="en-AU"/>
        </a:p>
      </dgm:t>
    </dgm:pt>
    <dgm:pt modelId="{84853F6B-4EF8-409C-B373-A30C5CFC683D}">
      <dgm:prSet phldrT="[Text]" custT="1"/>
      <dgm:spPr/>
      <dgm:t>
        <a:bodyPr/>
        <a:lstStyle/>
        <a:p>
          <a:pPr marL="0" indent="0" algn="l">
            <a:spcAft>
              <a:spcPct val="15000"/>
            </a:spcAft>
          </a:pPr>
          <a:r>
            <a:rPr lang="en-AU" sz="1300" dirty="0" smtClean="0"/>
            <a:t>  over the counter medicines</a:t>
          </a:r>
          <a:endParaRPr lang="en-AU" sz="1300" dirty="0"/>
        </a:p>
      </dgm:t>
    </dgm:pt>
    <dgm:pt modelId="{D9157FC3-0999-4E22-9D93-3583A9153998}" type="parTrans" cxnId="{8D5C7B33-0794-4674-BE89-452B44DD7FA3}">
      <dgm:prSet/>
      <dgm:spPr/>
      <dgm:t>
        <a:bodyPr/>
        <a:lstStyle/>
        <a:p>
          <a:endParaRPr lang="en-AU"/>
        </a:p>
      </dgm:t>
    </dgm:pt>
    <dgm:pt modelId="{164417D6-8389-4425-9808-1546E5C23512}" type="sibTrans" cxnId="{8D5C7B33-0794-4674-BE89-452B44DD7FA3}">
      <dgm:prSet/>
      <dgm:spPr/>
      <dgm:t>
        <a:bodyPr/>
        <a:lstStyle/>
        <a:p>
          <a:endParaRPr lang="en-AU"/>
        </a:p>
      </dgm:t>
    </dgm:pt>
    <dgm:pt modelId="{03C5FBE8-C1EE-49B9-8F75-0267C9B96AD3}">
      <dgm:prSet phldrT="[Text]" custT="1"/>
      <dgm:spPr/>
      <dgm:t>
        <a:bodyPr/>
        <a:lstStyle/>
        <a:p>
          <a:pPr marL="0" indent="0" algn="l">
            <a:spcAft>
              <a:spcPct val="15000"/>
            </a:spcAft>
          </a:pPr>
          <a:r>
            <a:rPr lang="en-AU" sz="1300" dirty="0" smtClean="0"/>
            <a:t>  blood, blood components and plasma derivatives</a:t>
          </a:r>
          <a:endParaRPr lang="en-AU" sz="1300" dirty="0"/>
        </a:p>
      </dgm:t>
    </dgm:pt>
    <dgm:pt modelId="{18AF802A-0021-4E40-9731-7FB927F89BCD}" type="parTrans" cxnId="{F193C087-7BDE-406A-AED6-D189362C4645}">
      <dgm:prSet/>
      <dgm:spPr/>
      <dgm:t>
        <a:bodyPr/>
        <a:lstStyle/>
        <a:p>
          <a:endParaRPr lang="en-AU"/>
        </a:p>
      </dgm:t>
    </dgm:pt>
    <dgm:pt modelId="{18BB7929-69F2-4D1C-96D9-4B2D3F333BF1}" type="sibTrans" cxnId="{F193C087-7BDE-406A-AED6-D189362C4645}">
      <dgm:prSet/>
      <dgm:spPr/>
      <dgm:t>
        <a:bodyPr/>
        <a:lstStyle/>
        <a:p>
          <a:endParaRPr lang="en-AU"/>
        </a:p>
      </dgm:t>
    </dgm:pt>
    <dgm:pt modelId="{A773D808-77C9-4C80-9452-1B67FB2FEBDB}">
      <dgm:prSet phldrT="[Text]"/>
      <dgm:spPr/>
      <dgm:t>
        <a:bodyPr/>
        <a:lstStyle/>
        <a:p>
          <a:pPr algn="l">
            <a:spcAft>
              <a:spcPct val="15000"/>
            </a:spcAft>
          </a:pPr>
          <a:r>
            <a:rPr lang="en-AU" dirty="0" smtClean="0"/>
            <a:t>cell-based products</a:t>
          </a:r>
          <a:endParaRPr lang="en-AU" dirty="0"/>
        </a:p>
      </dgm:t>
    </dgm:pt>
    <dgm:pt modelId="{8C514F94-233C-46B7-B772-AD8CA9CD6378}" type="parTrans" cxnId="{C690EBB2-D47B-439A-8A86-364051ECF960}">
      <dgm:prSet/>
      <dgm:spPr/>
      <dgm:t>
        <a:bodyPr/>
        <a:lstStyle/>
        <a:p>
          <a:endParaRPr lang="en-AU"/>
        </a:p>
      </dgm:t>
    </dgm:pt>
    <dgm:pt modelId="{77AFEF0F-5126-4C02-B544-E9637CFF4BA4}" type="sibTrans" cxnId="{C690EBB2-D47B-439A-8A86-364051ECF960}">
      <dgm:prSet/>
      <dgm:spPr/>
      <dgm:t>
        <a:bodyPr/>
        <a:lstStyle/>
        <a:p>
          <a:endParaRPr lang="en-AU"/>
        </a:p>
      </dgm:t>
    </dgm:pt>
    <dgm:pt modelId="{E95B16C2-0544-46D8-AB9C-F923DF5E127A}">
      <dgm:prSet phldrT="[Text]" custT="1"/>
      <dgm:spPr/>
      <dgm:t>
        <a:bodyPr/>
        <a:lstStyle/>
        <a:p>
          <a:pPr marL="0" indent="0" algn="l">
            <a:spcAft>
              <a:spcPct val="15000"/>
            </a:spcAft>
          </a:pPr>
          <a:r>
            <a:rPr lang="en-AU" sz="1300" dirty="0" smtClean="0"/>
            <a:t>  complementary medicines</a:t>
          </a:r>
          <a:endParaRPr lang="en-AU" sz="1300" dirty="0"/>
        </a:p>
      </dgm:t>
    </dgm:pt>
    <dgm:pt modelId="{44A1C8EE-053D-4D08-B3BD-D1FF153FCB8E}" type="parTrans" cxnId="{91B207F8-89C3-45A5-BA6D-B2AA5E35F6A0}">
      <dgm:prSet/>
      <dgm:spPr/>
      <dgm:t>
        <a:bodyPr/>
        <a:lstStyle/>
        <a:p>
          <a:endParaRPr lang="en-AU"/>
        </a:p>
      </dgm:t>
    </dgm:pt>
    <dgm:pt modelId="{7D2CA2DF-D83C-4D74-86E7-AC7B3A4D5031}" type="sibTrans" cxnId="{91B207F8-89C3-45A5-BA6D-B2AA5E35F6A0}">
      <dgm:prSet/>
      <dgm:spPr/>
      <dgm:t>
        <a:bodyPr/>
        <a:lstStyle/>
        <a:p>
          <a:endParaRPr lang="en-AU"/>
        </a:p>
      </dgm:t>
    </dgm:pt>
    <dgm:pt modelId="{68AB84B5-1024-465F-9BF4-568D8E6C0915}">
      <dgm:prSet phldrT="[Text]" custT="1"/>
      <dgm:spPr/>
      <dgm:t>
        <a:bodyPr/>
        <a:lstStyle/>
        <a:p>
          <a:pPr marL="0" indent="0" algn="l">
            <a:spcAft>
              <a:spcPct val="15000"/>
            </a:spcAft>
          </a:pPr>
          <a:r>
            <a:rPr lang="en-AU" sz="1300" dirty="0" smtClean="0"/>
            <a:t>  prescription medicines</a:t>
          </a:r>
          <a:endParaRPr lang="en-AU" sz="1300" dirty="0"/>
        </a:p>
      </dgm:t>
    </dgm:pt>
    <dgm:pt modelId="{76F332AA-BF38-4243-93BC-AAD27DFD8F2F}" type="sibTrans" cxnId="{A19E4F0E-62AA-4417-A849-85DD4245E3BC}">
      <dgm:prSet/>
      <dgm:spPr/>
      <dgm:t>
        <a:bodyPr/>
        <a:lstStyle/>
        <a:p>
          <a:pPr algn="l"/>
          <a:endParaRPr lang="en-AU"/>
        </a:p>
      </dgm:t>
    </dgm:pt>
    <dgm:pt modelId="{E0E074AC-A7CF-45E7-B0C2-F3088C987A51}" type="parTrans" cxnId="{A19E4F0E-62AA-4417-A849-85DD4245E3BC}">
      <dgm:prSet/>
      <dgm:spPr/>
      <dgm:t>
        <a:bodyPr/>
        <a:lstStyle/>
        <a:p>
          <a:pPr algn="l"/>
          <a:endParaRPr lang="en-AU"/>
        </a:p>
      </dgm:t>
    </dgm:pt>
    <dgm:pt modelId="{ED14C49D-18C3-48ED-BBB5-BBD9593EA092}">
      <dgm:prSet phldrT="[Text]"/>
      <dgm:spPr/>
      <dgm:t>
        <a:bodyPr/>
        <a:lstStyle/>
        <a:p>
          <a:pPr algn="l">
            <a:spcAft>
              <a:spcPct val="15000"/>
            </a:spcAft>
          </a:pPr>
          <a:r>
            <a:rPr lang="en-AU" dirty="0" smtClean="0"/>
            <a:t>low risk medical devices (bandages, tongue depressors, condoms)</a:t>
          </a:r>
          <a:endParaRPr lang="en-AU" dirty="0"/>
        </a:p>
      </dgm:t>
    </dgm:pt>
    <dgm:pt modelId="{F15445D4-9778-415D-903B-1938960A9FAD}" type="parTrans" cxnId="{C0D71C79-A1AB-4B8A-8B89-9EA596E178E5}">
      <dgm:prSet/>
      <dgm:spPr/>
      <dgm:t>
        <a:bodyPr/>
        <a:lstStyle/>
        <a:p>
          <a:endParaRPr lang="en-AU"/>
        </a:p>
      </dgm:t>
    </dgm:pt>
    <dgm:pt modelId="{864021FD-D3AC-48B0-92C5-99847DBD3769}" type="sibTrans" cxnId="{C0D71C79-A1AB-4B8A-8B89-9EA596E178E5}">
      <dgm:prSet/>
      <dgm:spPr/>
      <dgm:t>
        <a:bodyPr/>
        <a:lstStyle/>
        <a:p>
          <a:endParaRPr lang="en-AU"/>
        </a:p>
      </dgm:t>
    </dgm:pt>
    <dgm:pt modelId="{07588708-AA1F-496D-B6E6-1AA12F3C6B70}" type="pres">
      <dgm:prSet presAssocID="{E0A43212-E12E-4C0A-8277-D877153AC7A0}" presName="linear" presStyleCnt="0">
        <dgm:presLayoutVars>
          <dgm:dir/>
          <dgm:resizeHandles val="exact"/>
        </dgm:presLayoutVars>
      </dgm:prSet>
      <dgm:spPr/>
      <dgm:t>
        <a:bodyPr/>
        <a:lstStyle/>
        <a:p>
          <a:endParaRPr lang="en-AU"/>
        </a:p>
      </dgm:t>
    </dgm:pt>
    <dgm:pt modelId="{7E84D04B-B9E4-44B0-B9C4-7350BEA77954}" type="pres">
      <dgm:prSet presAssocID="{AA89D59E-27DF-4F7D-913F-2E60DFA88BFB}" presName="comp" presStyleCnt="0"/>
      <dgm:spPr/>
      <dgm:t>
        <a:bodyPr/>
        <a:lstStyle/>
        <a:p>
          <a:endParaRPr lang="en-AU"/>
        </a:p>
      </dgm:t>
    </dgm:pt>
    <dgm:pt modelId="{27057B46-25DF-4A1B-84E9-48AC783C761A}" type="pres">
      <dgm:prSet presAssocID="{AA89D59E-27DF-4F7D-913F-2E60DFA88BFB}" presName="box" presStyleLbl="node1" presStyleIdx="0" presStyleCnt="3" custLinFactNeighborX="-19246" custLinFactNeighborY="-7404"/>
      <dgm:spPr/>
      <dgm:t>
        <a:bodyPr/>
        <a:lstStyle/>
        <a:p>
          <a:endParaRPr lang="en-AU"/>
        </a:p>
      </dgm:t>
    </dgm:pt>
    <dgm:pt modelId="{F0DB53E8-F956-4DA0-B980-6EC6B5DAE376}" type="pres">
      <dgm:prSet presAssocID="{AA89D59E-27DF-4F7D-913F-2E60DFA88BFB}" presName="img" presStyleLbl="fgImgPlace1" presStyleIdx="0" presStyleCnt="3"/>
      <dgm:spPr>
        <a:blipFill rotWithShape="0">
          <a:blip xmlns:r="http://schemas.openxmlformats.org/officeDocument/2006/relationships" r:embed="rId1"/>
          <a:stretch>
            <a:fillRect/>
          </a:stretch>
        </a:blipFill>
      </dgm:spPr>
      <dgm:t>
        <a:bodyPr/>
        <a:lstStyle/>
        <a:p>
          <a:endParaRPr lang="en-AU"/>
        </a:p>
      </dgm:t>
    </dgm:pt>
    <dgm:pt modelId="{A48FADA4-6BA6-4ED5-8073-FE4CDFCD94DD}" type="pres">
      <dgm:prSet presAssocID="{AA89D59E-27DF-4F7D-913F-2E60DFA88BFB}" presName="text" presStyleLbl="node1" presStyleIdx="0" presStyleCnt="3">
        <dgm:presLayoutVars>
          <dgm:bulletEnabled val="1"/>
        </dgm:presLayoutVars>
      </dgm:prSet>
      <dgm:spPr/>
      <dgm:t>
        <a:bodyPr/>
        <a:lstStyle/>
        <a:p>
          <a:endParaRPr lang="en-AU"/>
        </a:p>
      </dgm:t>
    </dgm:pt>
    <dgm:pt modelId="{13287C9C-6A20-4E5C-B2A7-30A22F95C082}" type="pres">
      <dgm:prSet presAssocID="{BBEC147E-4900-4BFB-85C7-740D8DA1256F}" presName="spacer" presStyleCnt="0"/>
      <dgm:spPr/>
      <dgm:t>
        <a:bodyPr/>
        <a:lstStyle/>
        <a:p>
          <a:endParaRPr lang="en-AU"/>
        </a:p>
      </dgm:t>
    </dgm:pt>
    <dgm:pt modelId="{3C79C56B-AD91-412E-AA82-E321264427F6}" type="pres">
      <dgm:prSet presAssocID="{4CA2CB88-67C9-45A9-98B0-E323CB17D4EB}" presName="comp" presStyleCnt="0"/>
      <dgm:spPr/>
      <dgm:t>
        <a:bodyPr/>
        <a:lstStyle/>
        <a:p>
          <a:endParaRPr lang="en-AU"/>
        </a:p>
      </dgm:t>
    </dgm:pt>
    <dgm:pt modelId="{FB40BBE1-FF6B-47A6-91ED-97577C462137}" type="pres">
      <dgm:prSet presAssocID="{4CA2CB88-67C9-45A9-98B0-E323CB17D4EB}" presName="box" presStyleLbl="node1" presStyleIdx="1" presStyleCnt="3"/>
      <dgm:spPr/>
      <dgm:t>
        <a:bodyPr/>
        <a:lstStyle/>
        <a:p>
          <a:endParaRPr lang="en-AU"/>
        </a:p>
      </dgm:t>
    </dgm:pt>
    <dgm:pt modelId="{E68AB320-BEC9-47D0-ADFA-44F4C982596C}" type="pres">
      <dgm:prSet presAssocID="{4CA2CB88-67C9-45A9-98B0-E323CB17D4EB}" presName="img" presStyleLbl="fgImgPlace1" presStyleIdx="1" presStyleCnt="3"/>
      <dgm:spPr>
        <a:blipFill rotWithShape="0">
          <a:blip xmlns:r="http://schemas.openxmlformats.org/officeDocument/2006/relationships" r:embed="rId2"/>
          <a:stretch>
            <a:fillRect/>
          </a:stretch>
        </a:blipFill>
      </dgm:spPr>
      <dgm:t>
        <a:bodyPr/>
        <a:lstStyle/>
        <a:p>
          <a:endParaRPr lang="en-AU"/>
        </a:p>
      </dgm:t>
    </dgm:pt>
    <dgm:pt modelId="{0E7D5E7D-FD36-4CF5-9BEA-25B6FC9B878B}" type="pres">
      <dgm:prSet presAssocID="{4CA2CB88-67C9-45A9-98B0-E323CB17D4EB}" presName="text" presStyleLbl="node1" presStyleIdx="1" presStyleCnt="3">
        <dgm:presLayoutVars>
          <dgm:bulletEnabled val="1"/>
        </dgm:presLayoutVars>
      </dgm:prSet>
      <dgm:spPr/>
      <dgm:t>
        <a:bodyPr/>
        <a:lstStyle/>
        <a:p>
          <a:endParaRPr lang="en-AU"/>
        </a:p>
      </dgm:t>
    </dgm:pt>
    <dgm:pt modelId="{EFE4E7DD-0669-4A37-A4BD-C36EED1114A9}" type="pres">
      <dgm:prSet presAssocID="{E05C1486-A3B1-407C-A141-81E530511FD0}" presName="spacer" presStyleCnt="0"/>
      <dgm:spPr/>
      <dgm:t>
        <a:bodyPr/>
        <a:lstStyle/>
        <a:p>
          <a:endParaRPr lang="en-AU"/>
        </a:p>
      </dgm:t>
    </dgm:pt>
    <dgm:pt modelId="{624FEB88-8BEE-4D8C-AECA-F3AF01CA0FB3}" type="pres">
      <dgm:prSet presAssocID="{F06E9D33-E690-45E1-96CF-ED814453E117}" presName="comp" presStyleCnt="0"/>
      <dgm:spPr/>
      <dgm:t>
        <a:bodyPr/>
        <a:lstStyle/>
        <a:p>
          <a:endParaRPr lang="en-AU"/>
        </a:p>
      </dgm:t>
    </dgm:pt>
    <dgm:pt modelId="{1D7BA0E0-4AE5-4751-9E86-2C4119D7C0E0}" type="pres">
      <dgm:prSet presAssocID="{F06E9D33-E690-45E1-96CF-ED814453E117}" presName="box" presStyleLbl="node1" presStyleIdx="2" presStyleCnt="3"/>
      <dgm:spPr/>
      <dgm:t>
        <a:bodyPr/>
        <a:lstStyle/>
        <a:p>
          <a:endParaRPr lang="en-AU"/>
        </a:p>
      </dgm:t>
    </dgm:pt>
    <dgm:pt modelId="{B753F0F1-BA88-4D18-99B0-33C9FD985CA7}" type="pres">
      <dgm:prSet presAssocID="{F06E9D33-E690-45E1-96CF-ED814453E117}" presName="img" presStyleLbl="fgImgPlace1" presStyleIdx="2" presStyleCnt="3"/>
      <dgm:spPr>
        <a:blipFill rotWithShape="0">
          <a:blip xmlns:r="http://schemas.openxmlformats.org/officeDocument/2006/relationships" r:embed="rId3"/>
          <a:stretch>
            <a:fillRect/>
          </a:stretch>
        </a:blipFill>
      </dgm:spPr>
      <dgm:t>
        <a:bodyPr/>
        <a:lstStyle/>
        <a:p>
          <a:endParaRPr lang="en-AU"/>
        </a:p>
      </dgm:t>
    </dgm:pt>
    <dgm:pt modelId="{F844CA2D-48A2-4C9C-8666-830693E8991E}" type="pres">
      <dgm:prSet presAssocID="{F06E9D33-E690-45E1-96CF-ED814453E117}" presName="text" presStyleLbl="node1" presStyleIdx="2" presStyleCnt="3">
        <dgm:presLayoutVars>
          <dgm:bulletEnabled val="1"/>
        </dgm:presLayoutVars>
      </dgm:prSet>
      <dgm:spPr/>
      <dgm:t>
        <a:bodyPr/>
        <a:lstStyle/>
        <a:p>
          <a:endParaRPr lang="en-AU"/>
        </a:p>
      </dgm:t>
    </dgm:pt>
  </dgm:ptLst>
  <dgm:cxnLst>
    <dgm:cxn modelId="{C596B3A7-12B2-4124-9EBA-2547B399D3C2}" srcId="{4CA2CB88-67C9-45A9-98B0-E323CB17D4EB}" destId="{BBF62549-3320-43C1-A6AB-A0D5B49D6386}" srcOrd="1" destOrd="0" parTransId="{B3310285-AE8E-4097-BE3A-11D09BEA213D}" sibTransId="{1F9461C4-A64A-4E27-B4ED-EC568372D725}"/>
    <dgm:cxn modelId="{4F052EAD-F795-40FB-AF4C-B1F3BE8C6CD0}" srcId="{4CA2CB88-67C9-45A9-98B0-E323CB17D4EB}" destId="{4DC05082-8E68-4F10-9522-1B9F41203299}" srcOrd="0" destOrd="0" parTransId="{9E49D31F-1F98-4EC6-BC18-6748501A6BA0}" sibTransId="{7BF8CE62-65EC-4905-BB42-BD51DC1EA8F1}"/>
    <dgm:cxn modelId="{8DAA772E-A05E-4D4C-85E3-FFCCFBC1CE02}" type="presOf" srcId="{68AB84B5-1024-465F-9BF4-568D8E6C0915}" destId="{27057B46-25DF-4A1B-84E9-48AC783C761A}" srcOrd="0" destOrd="1" presId="urn:microsoft.com/office/officeart/2005/8/layout/vList4#1"/>
    <dgm:cxn modelId="{176627A9-58DC-46BF-BB22-E289F2863ADF}" type="presOf" srcId="{4CA2CB88-67C9-45A9-98B0-E323CB17D4EB}" destId="{FB40BBE1-FF6B-47A6-91ED-97577C462137}" srcOrd="0" destOrd="0" presId="urn:microsoft.com/office/officeart/2005/8/layout/vList4#1"/>
    <dgm:cxn modelId="{FF0F639D-C416-4ADC-AC33-B92E0004E781}" type="presOf" srcId="{A773D808-77C9-4C80-9452-1B67FB2FEBDB}" destId="{F844CA2D-48A2-4C9C-8666-830693E8991E}" srcOrd="1" destOrd="3" presId="urn:microsoft.com/office/officeart/2005/8/layout/vList4#1"/>
    <dgm:cxn modelId="{CFF2D272-1B2C-4255-95F7-C03FF0DC5443}" type="presOf" srcId="{E414CAF3-8EAD-44AF-BBD0-18F78A0D9E41}" destId="{F844CA2D-48A2-4C9C-8666-830693E8991E}" srcOrd="1" destOrd="2" presId="urn:microsoft.com/office/officeart/2005/8/layout/vList4#1"/>
    <dgm:cxn modelId="{3B6DF5D0-136F-4205-8952-CB6AB8114F47}" type="presOf" srcId="{68AB84B5-1024-465F-9BF4-568D8E6C0915}" destId="{A48FADA4-6BA6-4ED5-8073-FE4CDFCD94DD}" srcOrd="1" destOrd="1" presId="urn:microsoft.com/office/officeart/2005/8/layout/vList4#1"/>
    <dgm:cxn modelId="{313C89FE-D993-4481-A022-93FF2FF83DC0}" srcId="{E0A43212-E12E-4C0A-8277-D877153AC7A0}" destId="{F06E9D33-E690-45E1-96CF-ED814453E117}" srcOrd="2" destOrd="0" parTransId="{684375F1-98A5-4164-9626-99AB93B9BF2E}" sibTransId="{168619C9-557E-4834-9C3F-E4EE536F645A}"/>
    <dgm:cxn modelId="{ECB8D528-93D9-432F-947D-9F3FD173868D}" type="presOf" srcId="{F06E9D33-E690-45E1-96CF-ED814453E117}" destId="{1D7BA0E0-4AE5-4751-9E86-2C4119D7C0E0}" srcOrd="0" destOrd="0" presId="urn:microsoft.com/office/officeart/2005/8/layout/vList4#1"/>
    <dgm:cxn modelId="{6262B679-5C20-48F5-B972-8489523CFA1E}" type="presOf" srcId="{03C5FBE8-C1EE-49B9-8F75-0267C9B96AD3}" destId="{A48FADA4-6BA6-4ED5-8073-FE4CDFCD94DD}" srcOrd="1" destOrd="4" presId="urn:microsoft.com/office/officeart/2005/8/layout/vList4#1"/>
    <dgm:cxn modelId="{A38202A2-1B89-40F8-B82F-F1CC8B0D1BEC}" type="presOf" srcId="{E414CAF3-8EAD-44AF-BBD0-18F78A0D9E41}" destId="{1D7BA0E0-4AE5-4751-9E86-2C4119D7C0E0}" srcOrd="0" destOrd="2" presId="urn:microsoft.com/office/officeart/2005/8/layout/vList4#1"/>
    <dgm:cxn modelId="{44EDE96A-1BAC-438A-A8F9-92D462260DEB}" srcId="{E0A43212-E12E-4C0A-8277-D877153AC7A0}" destId="{AA89D59E-27DF-4F7D-913F-2E60DFA88BFB}" srcOrd="0" destOrd="0" parTransId="{38B9EB77-AB86-431A-B5C6-9C472FF8A36B}" sibTransId="{BBEC147E-4900-4BFB-85C7-740D8DA1256F}"/>
    <dgm:cxn modelId="{86577B27-7953-4FB8-ACC9-222EF2845FD2}" type="presOf" srcId="{AA89D59E-27DF-4F7D-913F-2E60DFA88BFB}" destId="{27057B46-25DF-4A1B-84E9-48AC783C761A}" srcOrd="0" destOrd="0" presId="urn:microsoft.com/office/officeart/2005/8/layout/vList4#1"/>
    <dgm:cxn modelId="{AA2DEEE8-990D-4605-887A-948B4483913C}" type="presOf" srcId="{AA89D59E-27DF-4F7D-913F-2E60DFA88BFB}" destId="{A48FADA4-6BA6-4ED5-8073-FE4CDFCD94DD}" srcOrd="1" destOrd="0" presId="urn:microsoft.com/office/officeart/2005/8/layout/vList4#1"/>
    <dgm:cxn modelId="{A19E4F0E-62AA-4417-A849-85DD4245E3BC}" srcId="{AA89D59E-27DF-4F7D-913F-2E60DFA88BFB}" destId="{68AB84B5-1024-465F-9BF4-568D8E6C0915}" srcOrd="0" destOrd="0" parTransId="{E0E074AC-A7CF-45E7-B0C2-F3088C987A51}" sibTransId="{76F332AA-BF38-4243-93BC-AAD27DFD8F2F}"/>
    <dgm:cxn modelId="{F193C087-7BDE-406A-AED6-D189362C4645}" srcId="{AA89D59E-27DF-4F7D-913F-2E60DFA88BFB}" destId="{03C5FBE8-C1EE-49B9-8F75-0267C9B96AD3}" srcOrd="3" destOrd="0" parTransId="{18AF802A-0021-4E40-9731-7FB927F89BCD}" sibTransId="{18BB7929-69F2-4D1C-96D9-4B2D3F333BF1}"/>
    <dgm:cxn modelId="{582FF11F-9F6B-4DD0-B236-C0F2BC1F4715}" srcId="{F06E9D33-E690-45E1-96CF-ED814453E117}" destId="{60CC2311-E587-438C-BE37-5EB84D9F1100}" srcOrd="0" destOrd="0" parTransId="{115F4D7C-880D-4519-9250-D6256320AE31}" sibTransId="{E8F8171B-B5EA-4E25-B92C-BDFCE0E806ED}"/>
    <dgm:cxn modelId="{8D5C7B33-0794-4674-BE89-452B44DD7FA3}" srcId="{AA89D59E-27DF-4F7D-913F-2E60DFA88BFB}" destId="{84853F6B-4EF8-409C-B373-A30C5CFC683D}" srcOrd="1" destOrd="0" parTransId="{D9157FC3-0999-4E22-9D93-3583A9153998}" sibTransId="{164417D6-8389-4425-9808-1546E5C23512}"/>
    <dgm:cxn modelId="{362E9312-C3ED-450A-8598-80F1F41CACB3}" type="presOf" srcId="{84853F6B-4EF8-409C-B373-A30C5CFC683D}" destId="{27057B46-25DF-4A1B-84E9-48AC783C761A}" srcOrd="0" destOrd="2" presId="urn:microsoft.com/office/officeart/2005/8/layout/vList4#1"/>
    <dgm:cxn modelId="{A9973274-A7E5-4BD8-A8E9-11BB11CA0F3D}" type="presOf" srcId="{BBF62549-3320-43C1-A6AB-A0D5B49D6386}" destId="{FB40BBE1-FF6B-47A6-91ED-97577C462137}" srcOrd="0" destOrd="2" presId="urn:microsoft.com/office/officeart/2005/8/layout/vList4#1"/>
    <dgm:cxn modelId="{39DB4918-51BA-4D20-97D8-C4C82120586E}" type="presOf" srcId="{84853F6B-4EF8-409C-B373-A30C5CFC683D}" destId="{A48FADA4-6BA6-4ED5-8073-FE4CDFCD94DD}" srcOrd="1" destOrd="2" presId="urn:microsoft.com/office/officeart/2005/8/layout/vList4#1"/>
    <dgm:cxn modelId="{F1DF2224-1321-49C2-AB71-11C47B2BF574}" type="presOf" srcId="{4DC05082-8E68-4F10-9522-1B9F41203299}" destId="{0E7D5E7D-FD36-4CF5-9BEA-25B6FC9B878B}" srcOrd="1" destOrd="1" presId="urn:microsoft.com/office/officeart/2005/8/layout/vList4#1"/>
    <dgm:cxn modelId="{54D7906F-1EAE-4B83-9E80-AF1A40E9BC12}" type="presOf" srcId="{A773D808-77C9-4C80-9452-1B67FB2FEBDB}" destId="{1D7BA0E0-4AE5-4751-9E86-2C4119D7C0E0}" srcOrd="0" destOrd="3" presId="urn:microsoft.com/office/officeart/2005/8/layout/vList4#1"/>
    <dgm:cxn modelId="{2F554E5C-663B-4313-BF58-53EAC4A5D6AC}" type="presOf" srcId="{03C5FBE8-C1EE-49B9-8F75-0267C9B96AD3}" destId="{27057B46-25DF-4A1B-84E9-48AC783C761A}" srcOrd="0" destOrd="4" presId="urn:microsoft.com/office/officeart/2005/8/layout/vList4#1"/>
    <dgm:cxn modelId="{C0D71C79-A1AB-4B8A-8B89-9EA596E178E5}" srcId="{4CA2CB88-67C9-45A9-98B0-E323CB17D4EB}" destId="{ED14C49D-18C3-48ED-BBB5-BBD9593EA092}" srcOrd="2" destOrd="0" parTransId="{F15445D4-9778-415D-903B-1938960A9FAD}" sibTransId="{864021FD-D3AC-48B0-92C5-99847DBD3769}"/>
    <dgm:cxn modelId="{654F4047-0882-4BF9-BB39-59849BF70680}" type="presOf" srcId="{E95B16C2-0544-46D8-AB9C-F923DF5E127A}" destId="{27057B46-25DF-4A1B-84E9-48AC783C761A}" srcOrd="0" destOrd="3" presId="urn:microsoft.com/office/officeart/2005/8/layout/vList4#1"/>
    <dgm:cxn modelId="{07935FE2-C668-450D-8A1A-618074F6B447}" type="presOf" srcId="{60CC2311-E587-438C-BE37-5EB84D9F1100}" destId="{1D7BA0E0-4AE5-4751-9E86-2C4119D7C0E0}" srcOrd="0" destOrd="1" presId="urn:microsoft.com/office/officeart/2005/8/layout/vList4#1"/>
    <dgm:cxn modelId="{6B9BB7CC-9243-482D-B6DB-D47CEE6CC0C3}" type="presOf" srcId="{ED14C49D-18C3-48ED-BBB5-BBD9593EA092}" destId="{FB40BBE1-FF6B-47A6-91ED-97577C462137}" srcOrd="0" destOrd="3" presId="urn:microsoft.com/office/officeart/2005/8/layout/vList4#1"/>
    <dgm:cxn modelId="{C690EBB2-D47B-439A-8A86-364051ECF960}" srcId="{F06E9D33-E690-45E1-96CF-ED814453E117}" destId="{A773D808-77C9-4C80-9452-1B67FB2FEBDB}" srcOrd="2" destOrd="0" parTransId="{8C514F94-233C-46B7-B772-AD8CA9CD6378}" sibTransId="{77AFEF0F-5126-4C02-B544-E9637CFF4BA4}"/>
    <dgm:cxn modelId="{1A23DD96-2EA8-4E18-82BA-E5423A9EA068}" type="presOf" srcId="{E95B16C2-0544-46D8-AB9C-F923DF5E127A}" destId="{A48FADA4-6BA6-4ED5-8073-FE4CDFCD94DD}" srcOrd="1" destOrd="3" presId="urn:microsoft.com/office/officeart/2005/8/layout/vList4#1"/>
    <dgm:cxn modelId="{558A1BD9-BE68-491A-9249-9BDA4142A44A}" type="presOf" srcId="{4CA2CB88-67C9-45A9-98B0-E323CB17D4EB}" destId="{0E7D5E7D-FD36-4CF5-9BEA-25B6FC9B878B}" srcOrd="1" destOrd="0" presId="urn:microsoft.com/office/officeart/2005/8/layout/vList4#1"/>
    <dgm:cxn modelId="{2994FF24-5909-438F-AE5A-5B06E8C754F1}" type="presOf" srcId="{ED14C49D-18C3-48ED-BBB5-BBD9593EA092}" destId="{0E7D5E7D-FD36-4CF5-9BEA-25B6FC9B878B}" srcOrd="1" destOrd="3" presId="urn:microsoft.com/office/officeart/2005/8/layout/vList4#1"/>
    <dgm:cxn modelId="{91B207F8-89C3-45A5-BA6D-B2AA5E35F6A0}" srcId="{AA89D59E-27DF-4F7D-913F-2E60DFA88BFB}" destId="{E95B16C2-0544-46D8-AB9C-F923DF5E127A}" srcOrd="2" destOrd="0" parTransId="{44A1C8EE-053D-4D08-B3BD-D1FF153FCB8E}" sibTransId="{7D2CA2DF-D83C-4D74-86E7-AC7B3A4D5031}"/>
    <dgm:cxn modelId="{83157285-8A80-4014-B1C0-0B6115485136}" type="presOf" srcId="{60CC2311-E587-438C-BE37-5EB84D9F1100}" destId="{F844CA2D-48A2-4C9C-8666-830693E8991E}" srcOrd="1" destOrd="1" presId="urn:microsoft.com/office/officeart/2005/8/layout/vList4#1"/>
    <dgm:cxn modelId="{CD5E5542-5365-46A8-88E7-827B34687FC2}" srcId="{E0A43212-E12E-4C0A-8277-D877153AC7A0}" destId="{4CA2CB88-67C9-45A9-98B0-E323CB17D4EB}" srcOrd="1" destOrd="0" parTransId="{937E87D5-BCAC-4AEF-A663-BDB470A168CB}" sibTransId="{E05C1486-A3B1-407C-A141-81E530511FD0}"/>
    <dgm:cxn modelId="{582DAF4F-D350-4733-81D0-CF0BCD2540EE}" type="presOf" srcId="{4DC05082-8E68-4F10-9522-1B9F41203299}" destId="{FB40BBE1-FF6B-47A6-91ED-97577C462137}" srcOrd="0" destOrd="1" presId="urn:microsoft.com/office/officeart/2005/8/layout/vList4#1"/>
    <dgm:cxn modelId="{16BEC0BC-7246-4644-8CE0-577BDBF44142}" srcId="{F06E9D33-E690-45E1-96CF-ED814453E117}" destId="{E414CAF3-8EAD-44AF-BBD0-18F78A0D9E41}" srcOrd="1" destOrd="0" parTransId="{3F088C9C-37A7-46D8-86AA-6C684D7525DC}" sibTransId="{4053871B-C838-4F6C-A694-418753F151A8}"/>
    <dgm:cxn modelId="{1798217B-1E8F-409D-A087-2AD57A8D9736}" type="presOf" srcId="{F06E9D33-E690-45E1-96CF-ED814453E117}" destId="{F844CA2D-48A2-4C9C-8666-830693E8991E}" srcOrd="1" destOrd="0" presId="urn:microsoft.com/office/officeart/2005/8/layout/vList4#1"/>
    <dgm:cxn modelId="{22583562-3E99-44AD-9284-DF315BBB5A66}" type="presOf" srcId="{BBF62549-3320-43C1-A6AB-A0D5B49D6386}" destId="{0E7D5E7D-FD36-4CF5-9BEA-25B6FC9B878B}" srcOrd="1" destOrd="2" presId="urn:microsoft.com/office/officeart/2005/8/layout/vList4#1"/>
    <dgm:cxn modelId="{53749C80-6F1E-4387-BC9A-BFA90338985F}" type="presOf" srcId="{E0A43212-E12E-4C0A-8277-D877153AC7A0}" destId="{07588708-AA1F-496D-B6E6-1AA12F3C6B70}" srcOrd="0" destOrd="0" presId="urn:microsoft.com/office/officeart/2005/8/layout/vList4#1"/>
    <dgm:cxn modelId="{2009977A-5499-41CB-81E7-8D8315E3B78D}" type="presParOf" srcId="{07588708-AA1F-496D-B6E6-1AA12F3C6B70}" destId="{7E84D04B-B9E4-44B0-B9C4-7350BEA77954}" srcOrd="0" destOrd="0" presId="urn:microsoft.com/office/officeart/2005/8/layout/vList4#1"/>
    <dgm:cxn modelId="{5C03611A-255E-4A60-B980-A6D288BDE0C2}" type="presParOf" srcId="{7E84D04B-B9E4-44B0-B9C4-7350BEA77954}" destId="{27057B46-25DF-4A1B-84E9-48AC783C761A}" srcOrd="0" destOrd="0" presId="urn:microsoft.com/office/officeart/2005/8/layout/vList4#1"/>
    <dgm:cxn modelId="{3D8ACC75-12E8-4513-A52F-9204D53DCBF9}" type="presParOf" srcId="{7E84D04B-B9E4-44B0-B9C4-7350BEA77954}" destId="{F0DB53E8-F956-4DA0-B980-6EC6B5DAE376}" srcOrd="1" destOrd="0" presId="urn:microsoft.com/office/officeart/2005/8/layout/vList4#1"/>
    <dgm:cxn modelId="{3A96C5D7-4A93-466C-A980-058FD015D62D}" type="presParOf" srcId="{7E84D04B-B9E4-44B0-B9C4-7350BEA77954}" destId="{A48FADA4-6BA6-4ED5-8073-FE4CDFCD94DD}" srcOrd="2" destOrd="0" presId="urn:microsoft.com/office/officeart/2005/8/layout/vList4#1"/>
    <dgm:cxn modelId="{F70DE6D7-5E43-4307-8810-3DF3568C9F9A}" type="presParOf" srcId="{07588708-AA1F-496D-B6E6-1AA12F3C6B70}" destId="{13287C9C-6A20-4E5C-B2A7-30A22F95C082}" srcOrd="1" destOrd="0" presId="urn:microsoft.com/office/officeart/2005/8/layout/vList4#1"/>
    <dgm:cxn modelId="{7AA87FB6-CF9E-4CDE-9419-6130306DAEF6}" type="presParOf" srcId="{07588708-AA1F-496D-B6E6-1AA12F3C6B70}" destId="{3C79C56B-AD91-412E-AA82-E321264427F6}" srcOrd="2" destOrd="0" presId="urn:microsoft.com/office/officeart/2005/8/layout/vList4#1"/>
    <dgm:cxn modelId="{7AF279FB-346B-4637-AF03-B771F86EF67B}" type="presParOf" srcId="{3C79C56B-AD91-412E-AA82-E321264427F6}" destId="{FB40BBE1-FF6B-47A6-91ED-97577C462137}" srcOrd="0" destOrd="0" presId="urn:microsoft.com/office/officeart/2005/8/layout/vList4#1"/>
    <dgm:cxn modelId="{A2126C0E-B982-440A-B2C4-A95B3052C3FE}" type="presParOf" srcId="{3C79C56B-AD91-412E-AA82-E321264427F6}" destId="{E68AB320-BEC9-47D0-ADFA-44F4C982596C}" srcOrd="1" destOrd="0" presId="urn:microsoft.com/office/officeart/2005/8/layout/vList4#1"/>
    <dgm:cxn modelId="{84ED4332-16E1-42E6-8699-3A6BCD0191C9}" type="presParOf" srcId="{3C79C56B-AD91-412E-AA82-E321264427F6}" destId="{0E7D5E7D-FD36-4CF5-9BEA-25B6FC9B878B}" srcOrd="2" destOrd="0" presId="urn:microsoft.com/office/officeart/2005/8/layout/vList4#1"/>
    <dgm:cxn modelId="{A84460FD-2B95-4C57-BF3E-CA44669133D3}" type="presParOf" srcId="{07588708-AA1F-496D-B6E6-1AA12F3C6B70}" destId="{EFE4E7DD-0669-4A37-A4BD-C36EED1114A9}" srcOrd="3" destOrd="0" presId="urn:microsoft.com/office/officeart/2005/8/layout/vList4#1"/>
    <dgm:cxn modelId="{495C973A-25AB-4F83-A988-D0B463AFC4D1}" type="presParOf" srcId="{07588708-AA1F-496D-B6E6-1AA12F3C6B70}" destId="{624FEB88-8BEE-4D8C-AECA-F3AF01CA0FB3}" srcOrd="4" destOrd="0" presId="urn:microsoft.com/office/officeart/2005/8/layout/vList4#1"/>
    <dgm:cxn modelId="{B98909A7-1CEF-46A1-9C7A-2913BAE476A4}" type="presParOf" srcId="{624FEB88-8BEE-4D8C-AECA-F3AF01CA0FB3}" destId="{1D7BA0E0-4AE5-4751-9E86-2C4119D7C0E0}" srcOrd="0" destOrd="0" presId="urn:microsoft.com/office/officeart/2005/8/layout/vList4#1"/>
    <dgm:cxn modelId="{95F4F8E3-F3AB-4620-8F52-74BC7DD8B461}" type="presParOf" srcId="{624FEB88-8BEE-4D8C-AECA-F3AF01CA0FB3}" destId="{B753F0F1-BA88-4D18-99B0-33C9FD985CA7}" srcOrd="1" destOrd="0" presId="urn:microsoft.com/office/officeart/2005/8/layout/vList4#1"/>
    <dgm:cxn modelId="{38AE1C00-7A89-46A1-8530-6363FFDFA607}" type="presParOf" srcId="{624FEB88-8BEE-4D8C-AECA-F3AF01CA0FB3}" destId="{F844CA2D-48A2-4C9C-8666-830693E8991E}"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FC2015-A85D-4440-AAA3-C5F35F169E24}" type="doc">
      <dgm:prSet loTypeId="urn:microsoft.com/office/officeart/2005/8/layout/arrow3" loCatId="relationship" qsTypeId="urn:microsoft.com/office/officeart/2005/8/quickstyle/simple5" qsCatId="simple" csTypeId="urn:microsoft.com/office/officeart/2005/8/colors/accent3_3" csCatId="accent3" phldr="1"/>
      <dgm:spPr/>
      <dgm:t>
        <a:bodyPr/>
        <a:lstStyle/>
        <a:p>
          <a:endParaRPr lang="en-AU"/>
        </a:p>
      </dgm:t>
    </dgm:pt>
    <dgm:pt modelId="{796EC7FE-D694-4ED0-80E2-45F2BDB3952D}">
      <dgm:prSet phldrT="[Text]"/>
      <dgm:spPr/>
      <dgm:t>
        <a:bodyPr/>
        <a:lstStyle/>
        <a:p>
          <a:endParaRPr lang="en-AU" dirty="0"/>
        </a:p>
      </dgm:t>
    </dgm:pt>
    <dgm:pt modelId="{9EBF65E6-97FC-4B3E-9AB3-62E5ADB2FFF0}" type="parTrans" cxnId="{6BE31A89-3722-4F39-A9CE-59256A21E22C}">
      <dgm:prSet/>
      <dgm:spPr/>
      <dgm:t>
        <a:bodyPr/>
        <a:lstStyle/>
        <a:p>
          <a:endParaRPr lang="en-AU"/>
        </a:p>
      </dgm:t>
    </dgm:pt>
    <dgm:pt modelId="{B8337865-3995-48E5-A7DA-21BA08810C63}" type="sibTrans" cxnId="{6BE31A89-3722-4F39-A9CE-59256A21E22C}">
      <dgm:prSet/>
      <dgm:spPr/>
      <dgm:t>
        <a:bodyPr/>
        <a:lstStyle/>
        <a:p>
          <a:endParaRPr lang="en-AU"/>
        </a:p>
      </dgm:t>
    </dgm:pt>
    <dgm:pt modelId="{C9B3173D-1968-49C9-9703-158CC680E3C6}">
      <dgm:prSet phldrT="[Text]"/>
      <dgm:spPr/>
      <dgm:t>
        <a:bodyPr/>
        <a:lstStyle/>
        <a:p>
          <a:endParaRPr lang="en-AU" dirty="0"/>
        </a:p>
      </dgm:t>
    </dgm:pt>
    <dgm:pt modelId="{C58BDEC5-E60D-427B-9552-3EB322DD68A2}" type="parTrans" cxnId="{78A46079-2D01-48E5-A6BD-920C843EFF08}">
      <dgm:prSet/>
      <dgm:spPr/>
      <dgm:t>
        <a:bodyPr/>
        <a:lstStyle/>
        <a:p>
          <a:endParaRPr lang="en-AU"/>
        </a:p>
      </dgm:t>
    </dgm:pt>
    <dgm:pt modelId="{6F708DCD-EF1D-4C48-8233-8DF6A1404F76}" type="sibTrans" cxnId="{78A46079-2D01-48E5-A6BD-920C843EFF08}">
      <dgm:prSet/>
      <dgm:spPr/>
      <dgm:t>
        <a:bodyPr/>
        <a:lstStyle/>
        <a:p>
          <a:endParaRPr lang="en-AU"/>
        </a:p>
      </dgm:t>
    </dgm:pt>
    <dgm:pt modelId="{00DFB78E-5649-41E3-BFC0-E83F5C831124}" type="pres">
      <dgm:prSet presAssocID="{57FC2015-A85D-4440-AAA3-C5F35F169E24}" presName="compositeShape" presStyleCnt="0">
        <dgm:presLayoutVars>
          <dgm:chMax val="2"/>
          <dgm:dir/>
          <dgm:resizeHandles val="exact"/>
        </dgm:presLayoutVars>
      </dgm:prSet>
      <dgm:spPr/>
      <dgm:t>
        <a:bodyPr/>
        <a:lstStyle/>
        <a:p>
          <a:endParaRPr lang="en-AU"/>
        </a:p>
      </dgm:t>
    </dgm:pt>
    <dgm:pt modelId="{58B4B1E9-8D54-42DC-94E4-7E9BB7A295F3}" type="pres">
      <dgm:prSet presAssocID="{57FC2015-A85D-4440-AAA3-C5F35F169E24}" presName="divider" presStyleLbl="fgShp" presStyleIdx="0" presStyleCnt="1"/>
      <dgm:spPr/>
    </dgm:pt>
    <dgm:pt modelId="{A81425C6-F48B-4926-9455-B9EA28F426A7}" type="pres">
      <dgm:prSet presAssocID="{796EC7FE-D694-4ED0-80E2-45F2BDB3952D}" presName="downArrow" presStyleLbl="node1" presStyleIdx="0" presStyleCnt="2"/>
      <dgm:spPr/>
    </dgm:pt>
    <dgm:pt modelId="{39FC2FD5-99D1-4901-A558-8B47DD294821}" type="pres">
      <dgm:prSet presAssocID="{796EC7FE-D694-4ED0-80E2-45F2BDB3952D}" presName="downArrowText" presStyleLbl="revTx" presStyleIdx="0" presStyleCnt="2">
        <dgm:presLayoutVars>
          <dgm:bulletEnabled val="1"/>
        </dgm:presLayoutVars>
      </dgm:prSet>
      <dgm:spPr/>
      <dgm:t>
        <a:bodyPr/>
        <a:lstStyle/>
        <a:p>
          <a:endParaRPr lang="en-AU"/>
        </a:p>
      </dgm:t>
    </dgm:pt>
    <dgm:pt modelId="{E8CA3BF5-C398-4D5B-947D-0348847DFE77}" type="pres">
      <dgm:prSet presAssocID="{C9B3173D-1968-49C9-9703-158CC680E3C6}" presName="upArrow" presStyleLbl="node1" presStyleIdx="1" presStyleCnt="2"/>
      <dgm:spPr/>
    </dgm:pt>
    <dgm:pt modelId="{2BA07E59-641F-4825-B0EF-D5381FD49429}" type="pres">
      <dgm:prSet presAssocID="{C9B3173D-1968-49C9-9703-158CC680E3C6}" presName="upArrowText" presStyleLbl="revTx" presStyleIdx="1" presStyleCnt="2">
        <dgm:presLayoutVars>
          <dgm:bulletEnabled val="1"/>
        </dgm:presLayoutVars>
      </dgm:prSet>
      <dgm:spPr/>
      <dgm:t>
        <a:bodyPr/>
        <a:lstStyle/>
        <a:p>
          <a:endParaRPr lang="en-AU"/>
        </a:p>
      </dgm:t>
    </dgm:pt>
  </dgm:ptLst>
  <dgm:cxnLst>
    <dgm:cxn modelId="{78A46079-2D01-48E5-A6BD-920C843EFF08}" srcId="{57FC2015-A85D-4440-AAA3-C5F35F169E24}" destId="{C9B3173D-1968-49C9-9703-158CC680E3C6}" srcOrd="1" destOrd="0" parTransId="{C58BDEC5-E60D-427B-9552-3EB322DD68A2}" sibTransId="{6F708DCD-EF1D-4C48-8233-8DF6A1404F76}"/>
    <dgm:cxn modelId="{AF725FA5-DBE6-4A6F-93D3-75469F43B0B4}" type="presOf" srcId="{796EC7FE-D694-4ED0-80E2-45F2BDB3952D}" destId="{39FC2FD5-99D1-4901-A558-8B47DD294821}" srcOrd="0" destOrd="0" presId="urn:microsoft.com/office/officeart/2005/8/layout/arrow3"/>
    <dgm:cxn modelId="{6BE31A89-3722-4F39-A9CE-59256A21E22C}" srcId="{57FC2015-A85D-4440-AAA3-C5F35F169E24}" destId="{796EC7FE-D694-4ED0-80E2-45F2BDB3952D}" srcOrd="0" destOrd="0" parTransId="{9EBF65E6-97FC-4B3E-9AB3-62E5ADB2FFF0}" sibTransId="{B8337865-3995-48E5-A7DA-21BA08810C63}"/>
    <dgm:cxn modelId="{D81C7FCC-9618-443D-87A3-DCD009C9F3A0}" type="presOf" srcId="{57FC2015-A85D-4440-AAA3-C5F35F169E24}" destId="{00DFB78E-5649-41E3-BFC0-E83F5C831124}" srcOrd="0" destOrd="0" presId="urn:microsoft.com/office/officeart/2005/8/layout/arrow3"/>
    <dgm:cxn modelId="{6B392593-2B65-446D-AD90-DF5C86DAE0BD}" type="presOf" srcId="{C9B3173D-1968-49C9-9703-158CC680E3C6}" destId="{2BA07E59-641F-4825-B0EF-D5381FD49429}" srcOrd="0" destOrd="0" presId="urn:microsoft.com/office/officeart/2005/8/layout/arrow3"/>
    <dgm:cxn modelId="{7A8B6C93-4DCA-49D9-9D56-429114A93377}" type="presParOf" srcId="{00DFB78E-5649-41E3-BFC0-E83F5C831124}" destId="{58B4B1E9-8D54-42DC-94E4-7E9BB7A295F3}" srcOrd="0" destOrd="0" presId="urn:microsoft.com/office/officeart/2005/8/layout/arrow3"/>
    <dgm:cxn modelId="{EE65AEA3-213C-488A-A160-34893477DEB8}" type="presParOf" srcId="{00DFB78E-5649-41E3-BFC0-E83F5C831124}" destId="{A81425C6-F48B-4926-9455-B9EA28F426A7}" srcOrd="1" destOrd="0" presId="urn:microsoft.com/office/officeart/2005/8/layout/arrow3"/>
    <dgm:cxn modelId="{89D74255-DAB5-4E3C-8171-C84500901826}" type="presParOf" srcId="{00DFB78E-5649-41E3-BFC0-E83F5C831124}" destId="{39FC2FD5-99D1-4901-A558-8B47DD294821}" srcOrd="2" destOrd="0" presId="urn:microsoft.com/office/officeart/2005/8/layout/arrow3"/>
    <dgm:cxn modelId="{4D6AA2C7-E007-4750-A6C9-F61E35370E4E}" type="presParOf" srcId="{00DFB78E-5649-41E3-BFC0-E83F5C831124}" destId="{E8CA3BF5-C398-4D5B-947D-0348847DFE77}" srcOrd="3" destOrd="0" presId="urn:microsoft.com/office/officeart/2005/8/layout/arrow3"/>
    <dgm:cxn modelId="{7C5BB44F-DF35-44C0-9150-826B7476BEB0}" type="presParOf" srcId="{00DFB78E-5649-41E3-BFC0-E83F5C831124}" destId="{2BA07E59-641F-4825-B0EF-D5381FD49429}" srcOrd="4" destOrd="0" presId="urn:microsoft.com/office/officeart/2005/8/layout/arrow3"/>
  </dgm:cxnLst>
  <dgm:bg>
    <a:solidFill>
      <a:schemeClr val="bg2">
        <a:lumMod val="65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6AB0E4-F908-48C6-98B4-0714CACAE78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8BA8486C-226C-4DB9-BFCE-95403B3BA132}">
      <dgm:prSet phldrT="[Text]"/>
      <dgm:spPr/>
      <dgm:t>
        <a:bodyPr/>
        <a:lstStyle/>
        <a:p>
          <a:r>
            <a:rPr lang="en-AU" dirty="0" smtClean="0"/>
            <a:t>Monitoring/Alerts</a:t>
          </a:r>
          <a:endParaRPr lang="en-AU" dirty="0"/>
        </a:p>
      </dgm:t>
    </dgm:pt>
    <dgm:pt modelId="{D367C0C7-BEDF-4D91-BD69-3ED46B79102B}" type="parTrans" cxnId="{83642FA6-49F3-4517-B045-AEF808D7057C}">
      <dgm:prSet/>
      <dgm:spPr/>
      <dgm:t>
        <a:bodyPr/>
        <a:lstStyle/>
        <a:p>
          <a:endParaRPr lang="en-AU"/>
        </a:p>
      </dgm:t>
    </dgm:pt>
    <dgm:pt modelId="{250DC58E-4ED1-4589-8DC3-0B6ABAB4E8DC}" type="sibTrans" cxnId="{83642FA6-49F3-4517-B045-AEF808D7057C}">
      <dgm:prSet/>
      <dgm:spPr/>
      <dgm:t>
        <a:bodyPr/>
        <a:lstStyle/>
        <a:p>
          <a:endParaRPr lang="en-AU"/>
        </a:p>
      </dgm:t>
    </dgm:pt>
    <dgm:pt modelId="{5F5A02DE-74A7-4CD1-87FC-E13C1335B2E0}">
      <dgm:prSet phldrT="[Text]"/>
      <dgm:spPr/>
      <dgm:t>
        <a:bodyPr/>
        <a:lstStyle/>
        <a:p>
          <a:r>
            <a:rPr lang="en-AU" b="1" dirty="0" smtClean="0">
              <a:solidFill>
                <a:srgbClr val="002060"/>
              </a:solidFill>
            </a:rPr>
            <a:t>Monitors</a:t>
          </a:r>
          <a:r>
            <a:rPr lang="en-AU" dirty="0" smtClean="0">
              <a:solidFill>
                <a:srgbClr val="002060"/>
              </a:solidFill>
            </a:rPr>
            <a:t> </a:t>
          </a:r>
          <a:r>
            <a:rPr lang="en-AU" b="1" dirty="0" smtClean="0">
              <a:solidFill>
                <a:srgbClr val="002060"/>
              </a:solidFill>
            </a:rPr>
            <a:t>claims</a:t>
          </a:r>
          <a:r>
            <a:rPr lang="en-AU" dirty="0" smtClean="0">
              <a:solidFill>
                <a:srgbClr val="002060"/>
              </a:solidFill>
            </a:rPr>
            <a:t> made in advertisements for therapeutic goods and issues fines and sanctions if they can not be supported</a:t>
          </a:r>
          <a:endParaRPr lang="en-AU" dirty="0">
            <a:solidFill>
              <a:srgbClr val="002060"/>
            </a:solidFill>
          </a:endParaRPr>
        </a:p>
      </dgm:t>
    </dgm:pt>
    <dgm:pt modelId="{DDB06579-0F09-44A1-8F31-EB3B1384DFFA}" type="parTrans" cxnId="{E5855C66-E314-46C3-8883-44DB3D08510B}">
      <dgm:prSet/>
      <dgm:spPr/>
      <dgm:t>
        <a:bodyPr/>
        <a:lstStyle/>
        <a:p>
          <a:endParaRPr lang="en-AU"/>
        </a:p>
      </dgm:t>
    </dgm:pt>
    <dgm:pt modelId="{CB47EF77-20EE-40AE-8C45-56E02C975F44}" type="sibTrans" cxnId="{E5855C66-E314-46C3-8883-44DB3D08510B}">
      <dgm:prSet/>
      <dgm:spPr/>
      <dgm:t>
        <a:bodyPr/>
        <a:lstStyle/>
        <a:p>
          <a:endParaRPr lang="en-AU"/>
        </a:p>
      </dgm:t>
    </dgm:pt>
    <dgm:pt modelId="{F0537470-E1ED-4C98-B671-8B796F56DEF2}">
      <dgm:prSet phldrT="[Text]"/>
      <dgm:spPr/>
      <dgm:t>
        <a:bodyPr/>
        <a:lstStyle/>
        <a:p>
          <a:r>
            <a:rPr lang="en-AU" dirty="0" smtClean="0"/>
            <a:t>Databases</a:t>
          </a:r>
          <a:endParaRPr lang="en-AU" dirty="0"/>
        </a:p>
      </dgm:t>
    </dgm:pt>
    <dgm:pt modelId="{CA2146CF-E16A-4C72-80D6-7F8BB13FD1E9}" type="parTrans" cxnId="{26039514-4A65-4602-96AF-EA67077B8F2B}">
      <dgm:prSet/>
      <dgm:spPr/>
      <dgm:t>
        <a:bodyPr/>
        <a:lstStyle/>
        <a:p>
          <a:endParaRPr lang="en-AU"/>
        </a:p>
      </dgm:t>
    </dgm:pt>
    <dgm:pt modelId="{44A4A9DE-D30C-4B97-B558-DECA8CD33E61}" type="sibTrans" cxnId="{26039514-4A65-4602-96AF-EA67077B8F2B}">
      <dgm:prSet/>
      <dgm:spPr/>
      <dgm:t>
        <a:bodyPr/>
        <a:lstStyle/>
        <a:p>
          <a:endParaRPr lang="en-AU"/>
        </a:p>
      </dgm:t>
    </dgm:pt>
    <dgm:pt modelId="{E14FC19A-3AFE-4111-B15B-68BED5C86E19}">
      <dgm:prSet phldrT="[Text]"/>
      <dgm:spPr/>
      <dgm:t>
        <a:bodyPr/>
        <a:lstStyle/>
        <a:p>
          <a:r>
            <a:rPr lang="en-AU" b="1" dirty="0" smtClean="0">
              <a:solidFill>
                <a:srgbClr val="002060"/>
              </a:solidFill>
            </a:rPr>
            <a:t>Records</a:t>
          </a:r>
          <a:r>
            <a:rPr lang="en-AU" dirty="0" smtClean="0">
              <a:solidFill>
                <a:srgbClr val="002060"/>
              </a:solidFill>
            </a:rPr>
            <a:t> reports of </a:t>
          </a:r>
          <a:r>
            <a:rPr lang="en-AU" b="1" dirty="0" smtClean="0">
              <a:solidFill>
                <a:srgbClr val="002060"/>
              </a:solidFill>
            </a:rPr>
            <a:t>adverse events </a:t>
          </a:r>
          <a:r>
            <a:rPr lang="en-AU" dirty="0" smtClean="0">
              <a:solidFill>
                <a:srgbClr val="002060"/>
              </a:solidFill>
            </a:rPr>
            <a:t>by consumers, health professionals and industry</a:t>
          </a:r>
          <a:endParaRPr lang="en-AU" dirty="0">
            <a:solidFill>
              <a:srgbClr val="002060"/>
            </a:solidFill>
          </a:endParaRPr>
        </a:p>
      </dgm:t>
    </dgm:pt>
    <dgm:pt modelId="{8067CD04-784A-477E-9826-21A3C372D529}" type="parTrans" cxnId="{1BB0C5B7-E04B-4032-9304-EED1D0FBD525}">
      <dgm:prSet/>
      <dgm:spPr/>
      <dgm:t>
        <a:bodyPr/>
        <a:lstStyle/>
        <a:p>
          <a:endParaRPr lang="en-AU"/>
        </a:p>
      </dgm:t>
    </dgm:pt>
    <dgm:pt modelId="{F405E9A2-6FDD-4764-8D5D-D59A872809B2}" type="sibTrans" cxnId="{1BB0C5B7-E04B-4032-9304-EED1D0FBD525}">
      <dgm:prSet/>
      <dgm:spPr/>
      <dgm:t>
        <a:bodyPr/>
        <a:lstStyle/>
        <a:p>
          <a:endParaRPr lang="en-AU"/>
        </a:p>
      </dgm:t>
    </dgm:pt>
    <dgm:pt modelId="{FF016296-4D2B-4778-B90E-7789C1F2C758}">
      <dgm:prSet phldrT="[Text]"/>
      <dgm:spPr/>
      <dgm:t>
        <a:bodyPr/>
        <a:lstStyle/>
        <a:p>
          <a:r>
            <a:rPr lang="en-AU" b="1" dirty="0" smtClean="0">
              <a:solidFill>
                <a:srgbClr val="002060"/>
              </a:solidFill>
            </a:rPr>
            <a:t>Records recall actions</a:t>
          </a:r>
          <a:endParaRPr lang="en-AU" b="1" dirty="0">
            <a:solidFill>
              <a:srgbClr val="002060"/>
            </a:solidFill>
          </a:endParaRPr>
        </a:p>
      </dgm:t>
    </dgm:pt>
    <dgm:pt modelId="{7897C2D1-0FF4-4B86-BA7F-2A14F452F012}" type="parTrans" cxnId="{6B382330-A576-41F5-9172-3AAC0D321BBD}">
      <dgm:prSet/>
      <dgm:spPr/>
      <dgm:t>
        <a:bodyPr/>
        <a:lstStyle/>
        <a:p>
          <a:endParaRPr lang="en-AU"/>
        </a:p>
      </dgm:t>
    </dgm:pt>
    <dgm:pt modelId="{25F4F03B-25D0-408C-ADA2-314143DD3E70}" type="sibTrans" cxnId="{6B382330-A576-41F5-9172-3AAC0D321BBD}">
      <dgm:prSet/>
      <dgm:spPr/>
      <dgm:t>
        <a:bodyPr/>
        <a:lstStyle/>
        <a:p>
          <a:endParaRPr lang="en-AU"/>
        </a:p>
      </dgm:t>
    </dgm:pt>
    <dgm:pt modelId="{BEBAA656-E014-4FBC-B87D-ECA81D4DD6B8}">
      <dgm:prSet phldrT="[Text]"/>
      <dgm:spPr/>
      <dgm:t>
        <a:bodyPr/>
        <a:lstStyle/>
        <a:p>
          <a:r>
            <a:rPr lang="en-AU" b="1" dirty="0" smtClean="0">
              <a:solidFill>
                <a:srgbClr val="002060"/>
              </a:solidFill>
            </a:rPr>
            <a:t>Issues</a:t>
          </a:r>
          <a:r>
            <a:rPr lang="en-AU" dirty="0" smtClean="0">
              <a:solidFill>
                <a:srgbClr val="002060"/>
              </a:solidFill>
            </a:rPr>
            <a:t> </a:t>
          </a:r>
          <a:r>
            <a:rPr lang="en-AU" b="1" dirty="0" smtClean="0">
              <a:solidFill>
                <a:srgbClr val="002060"/>
              </a:solidFill>
            </a:rPr>
            <a:t>alerts</a:t>
          </a:r>
          <a:endParaRPr lang="en-AU" dirty="0">
            <a:solidFill>
              <a:srgbClr val="002060"/>
            </a:solidFill>
          </a:endParaRPr>
        </a:p>
      </dgm:t>
    </dgm:pt>
    <dgm:pt modelId="{413F4057-F322-4F20-BC9B-BCA2235A4885}" type="parTrans" cxnId="{094DD0C8-4C14-4F74-9EF7-B09454917149}">
      <dgm:prSet/>
      <dgm:spPr/>
      <dgm:t>
        <a:bodyPr/>
        <a:lstStyle/>
        <a:p>
          <a:endParaRPr lang="en-AU"/>
        </a:p>
      </dgm:t>
    </dgm:pt>
    <dgm:pt modelId="{B67777F8-0D63-4AB3-BF68-326FE51DFBBC}" type="sibTrans" cxnId="{094DD0C8-4C14-4F74-9EF7-B09454917149}">
      <dgm:prSet/>
      <dgm:spPr/>
      <dgm:t>
        <a:bodyPr/>
        <a:lstStyle/>
        <a:p>
          <a:endParaRPr lang="en-AU"/>
        </a:p>
      </dgm:t>
    </dgm:pt>
    <dgm:pt modelId="{0C48AF87-01BD-43CD-B7D7-56DC582469EB}">
      <dgm:prSet phldrT="[Text]"/>
      <dgm:spPr/>
      <dgm:t>
        <a:bodyPr/>
        <a:lstStyle/>
        <a:p>
          <a:r>
            <a:rPr lang="en-AU" dirty="0" smtClean="0"/>
            <a:t>Manufacturing</a:t>
          </a:r>
          <a:endParaRPr lang="en-AU" b="1" dirty="0">
            <a:solidFill>
              <a:srgbClr val="002060"/>
            </a:solidFill>
          </a:endParaRPr>
        </a:p>
      </dgm:t>
    </dgm:pt>
    <dgm:pt modelId="{F3DE7CA4-6EE2-462C-B0C2-419F0B547039}" type="parTrans" cxnId="{CE23C2C6-5624-4E58-A378-57F0485B9052}">
      <dgm:prSet/>
      <dgm:spPr/>
      <dgm:t>
        <a:bodyPr/>
        <a:lstStyle/>
        <a:p>
          <a:endParaRPr lang="en-AU"/>
        </a:p>
      </dgm:t>
    </dgm:pt>
    <dgm:pt modelId="{70251EBE-52CA-4DD0-9050-18893B6D424B}" type="sibTrans" cxnId="{CE23C2C6-5624-4E58-A378-57F0485B9052}">
      <dgm:prSet/>
      <dgm:spPr/>
      <dgm:t>
        <a:bodyPr/>
        <a:lstStyle/>
        <a:p>
          <a:endParaRPr lang="en-AU"/>
        </a:p>
      </dgm:t>
    </dgm:pt>
    <dgm:pt modelId="{E4ABDAF2-DE62-41D0-B05B-F7ACCDB1654D}">
      <dgm:prSet phldrT="[Text]"/>
      <dgm:spPr/>
      <dgm:t>
        <a:bodyPr/>
        <a:lstStyle/>
        <a:p>
          <a:r>
            <a:rPr lang="en-AU" b="1" dirty="0" smtClean="0">
              <a:solidFill>
                <a:srgbClr val="002060"/>
              </a:solidFill>
            </a:rPr>
            <a:t>Further inspections of manufacturers</a:t>
          </a:r>
          <a:r>
            <a:rPr lang="en-AU" dirty="0" smtClean="0">
              <a:solidFill>
                <a:srgbClr val="002060"/>
              </a:solidFill>
            </a:rPr>
            <a:t> of therapeutic goods</a:t>
          </a:r>
          <a:endParaRPr lang="en-AU" dirty="0">
            <a:solidFill>
              <a:srgbClr val="002060"/>
            </a:solidFill>
          </a:endParaRPr>
        </a:p>
      </dgm:t>
    </dgm:pt>
    <dgm:pt modelId="{6BDCDD68-2692-4A4D-82E0-B1787357DC2D}" type="parTrans" cxnId="{686CF58E-9CF6-4848-BD5C-EB4CB343B54B}">
      <dgm:prSet/>
      <dgm:spPr/>
      <dgm:t>
        <a:bodyPr/>
        <a:lstStyle/>
        <a:p>
          <a:endParaRPr lang="en-AU"/>
        </a:p>
      </dgm:t>
    </dgm:pt>
    <dgm:pt modelId="{338FFD50-FF10-41EC-A5FC-00099BD67B39}" type="sibTrans" cxnId="{686CF58E-9CF6-4848-BD5C-EB4CB343B54B}">
      <dgm:prSet/>
      <dgm:spPr/>
      <dgm:t>
        <a:bodyPr/>
        <a:lstStyle/>
        <a:p>
          <a:endParaRPr lang="en-AU"/>
        </a:p>
      </dgm:t>
    </dgm:pt>
    <dgm:pt modelId="{835B26FA-5CF2-4463-BF47-2BAE884AA7BC}" type="pres">
      <dgm:prSet presAssocID="{516AB0E4-F908-48C6-98B4-0714CACAE785}" presName="Name0" presStyleCnt="0">
        <dgm:presLayoutVars>
          <dgm:dir/>
          <dgm:animLvl val="lvl"/>
          <dgm:resizeHandles val="exact"/>
        </dgm:presLayoutVars>
      </dgm:prSet>
      <dgm:spPr/>
      <dgm:t>
        <a:bodyPr/>
        <a:lstStyle/>
        <a:p>
          <a:endParaRPr lang="en-AU"/>
        </a:p>
      </dgm:t>
    </dgm:pt>
    <dgm:pt modelId="{87F769F5-92BC-4A9E-BBFE-3CDD7B3A5541}" type="pres">
      <dgm:prSet presAssocID="{8BA8486C-226C-4DB9-BFCE-95403B3BA132}" presName="composite" presStyleCnt="0"/>
      <dgm:spPr/>
    </dgm:pt>
    <dgm:pt modelId="{129D7024-4732-4D92-81C3-24BD5A595B32}" type="pres">
      <dgm:prSet presAssocID="{8BA8486C-226C-4DB9-BFCE-95403B3BA132}" presName="parTx" presStyleLbl="alignNode1" presStyleIdx="0" presStyleCnt="3">
        <dgm:presLayoutVars>
          <dgm:chMax val="0"/>
          <dgm:chPref val="0"/>
          <dgm:bulletEnabled val="1"/>
        </dgm:presLayoutVars>
      </dgm:prSet>
      <dgm:spPr/>
      <dgm:t>
        <a:bodyPr/>
        <a:lstStyle/>
        <a:p>
          <a:endParaRPr lang="en-AU"/>
        </a:p>
      </dgm:t>
    </dgm:pt>
    <dgm:pt modelId="{4E9D3F24-C5E4-46A6-8C14-175614C63AC1}" type="pres">
      <dgm:prSet presAssocID="{8BA8486C-226C-4DB9-BFCE-95403B3BA132}" presName="desTx" presStyleLbl="alignAccFollowNode1" presStyleIdx="0" presStyleCnt="3">
        <dgm:presLayoutVars>
          <dgm:bulletEnabled val="1"/>
        </dgm:presLayoutVars>
      </dgm:prSet>
      <dgm:spPr/>
      <dgm:t>
        <a:bodyPr/>
        <a:lstStyle/>
        <a:p>
          <a:endParaRPr lang="en-AU"/>
        </a:p>
      </dgm:t>
    </dgm:pt>
    <dgm:pt modelId="{063FF4CA-56AF-4F76-A320-7355274A64FF}" type="pres">
      <dgm:prSet presAssocID="{250DC58E-4ED1-4589-8DC3-0B6ABAB4E8DC}" presName="space" presStyleCnt="0"/>
      <dgm:spPr/>
    </dgm:pt>
    <dgm:pt modelId="{DC2446D3-84DA-41F8-AA5C-3A3484CEA6FF}" type="pres">
      <dgm:prSet presAssocID="{F0537470-E1ED-4C98-B671-8B796F56DEF2}" presName="composite" presStyleCnt="0"/>
      <dgm:spPr/>
    </dgm:pt>
    <dgm:pt modelId="{3F87BB69-EEC9-4D49-A694-E22F264E6116}" type="pres">
      <dgm:prSet presAssocID="{F0537470-E1ED-4C98-B671-8B796F56DEF2}" presName="parTx" presStyleLbl="alignNode1" presStyleIdx="1" presStyleCnt="3">
        <dgm:presLayoutVars>
          <dgm:chMax val="0"/>
          <dgm:chPref val="0"/>
          <dgm:bulletEnabled val="1"/>
        </dgm:presLayoutVars>
      </dgm:prSet>
      <dgm:spPr/>
      <dgm:t>
        <a:bodyPr/>
        <a:lstStyle/>
        <a:p>
          <a:endParaRPr lang="en-AU"/>
        </a:p>
      </dgm:t>
    </dgm:pt>
    <dgm:pt modelId="{6D82F618-F21C-4D86-B98A-B075638133CF}" type="pres">
      <dgm:prSet presAssocID="{F0537470-E1ED-4C98-B671-8B796F56DEF2}" presName="desTx" presStyleLbl="alignAccFollowNode1" presStyleIdx="1" presStyleCnt="3">
        <dgm:presLayoutVars>
          <dgm:bulletEnabled val="1"/>
        </dgm:presLayoutVars>
      </dgm:prSet>
      <dgm:spPr/>
      <dgm:t>
        <a:bodyPr/>
        <a:lstStyle/>
        <a:p>
          <a:endParaRPr lang="en-AU"/>
        </a:p>
      </dgm:t>
    </dgm:pt>
    <dgm:pt modelId="{168947E2-1864-44A7-8889-28A106EB42BD}" type="pres">
      <dgm:prSet presAssocID="{44A4A9DE-D30C-4B97-B558-DECA8CD33E61}" presName="space" presStyleCnt="0"/>
      <dgm:spPr/>
    </dgm:pt>
    <dgm:pt modelId="{26632CFC-2DF5-4490-BD60-94423F7EEFA1}" type="pres">
      <dgm:prSet presAssocID="{0C48AF87-01BD-43CD-B7D7-56DC582469EB}" presName="composite" presStyleCnt="0"/>
      <dgm:spPr/>
    </dgm:pt>
    <dgm:pt modelId="{C8A16026-65B5-485B-8DDA-C85A72006381}" type="pres">
      <dgm:prSet presAssocID="{0C48AF87-01BD-43CD-B7D7-56DC582469EB}" presName="parTx" presStyleLbl="alignNode1" presStyleIdx="2" presStyleCnt="3">
        <dgm:presLayoutVars>
          <dgm:chMax val="0"/>
          <dgm:chPref val="0"/>
          <dgm:bulletEnabled val="1"/>
        </dgm:presLayoutVars>
      </dgm:prSet>
      <dgm:spPr/>
      <dgm:t>
        <a:bodyPr/>
        <a:lstStyle/>
        <a:p>
          <a:endParaRPr lang="en-AU"/>
        </a:p>
      </dgm:t>
    </dgm:pt>
    <dgm:pt modelId="{23169989-63F3-4165-AB5D-291E18EBC5F0}" type="pres">
      <dgm:prSet presAssocID="{0C48AF87-01BD-43CD-B7D7-56DC582469EB}" presName="desTx" presStyleLbl="alignAccFollowNode1" presStyleIdx="2" presStyleCnt="3">
        <dgm:presLayoutVars>
          <dgm:bulletEnabled val="1"/>
        </dgm:presLayoutVars>
      </dgm:prSet>
      <dgm:spPr/>
      <dgm:t>
        <a:bodyPr/>
        <a:lstStyle/>
        <a:p>
          <a:endParaRPr lang="en-AU"/>
        </a:p>
      </dgm:t>
    </dgm:pt>
  </dgm:ptLst>
  <dgm:cxnLst>
    <dgm:cxn modelId="{21658E65-93BC-4329-98D4-C2872E175412}" type="presOf" srcId="{FF016296-4D2B-4778-B90E-7789C1F2C758}" destId="{6D82F618-F21C-4D86-B98A-B075638133CF}" srcOrd="0" destOrd="1" presId="urn:microsoft.com/office/officeart/2005/8/layout/hList1"/>
    <dgm:cxn modelId="{B514651F-DD80-4C25-908C-0113BB00BE6A}" type="presOf" srcId="{E14FC19A-3AFE-4111-B15B-68BED5C86E19}" destId="{6D82F618-F21C-4D86-B98A-B075638133CF}" srcOrd="0" destOrd="0" presId="urn:microsoft.com/office/officeart/2005/8/layout/hList1"/>
    <dgm:cxn modelId="{9C00576B-D32B-44E2-8479-DD2B8058C675}" type="presOf" srcId="{8BA8486C-226C-4DB9-BFCE-95403B3BA132}" destId="{129D7024-4732-4D92-81C3-24BD5A595B32}" srcOrd="0" destOrd="0" presId="urn:microsoft.com/office/officeart/2005/8/layout/hList1"/>
    <dgm:cxn modelId="{1BB0C5B7-E04B-4032-9304-EED1D0FBD525}" srcId="{F0537470-E1ED-4C98-B671-8B796F56DEF2}" destId="{E14FC19A-3AFE-4111-B15B-68BED5C86E19}" srcOrd="0" destOrd="0" parTransId="{8067CD04-784A-477E-9826-21A3C372D529}" sibTransId="{F405E9A2-6FDD-4764-8D5D-D59A872809B2}"/>
    <dgm:cxn modelId="{11DEEE02-0C3F-4913-9DA5-6AC6527DFEFF}" type="presOf" srcId="{0C48AF87-01BD-43CD-B7D7-56DC582469EB}" destId="{C8A16026-65B5-485B-8DDA-C85A72006381}" srcOrd="0" destOrd="0" presId="urn:microsoft.com/office/officeart/2005/8/layout/hList1"/>
    <dgm:cxn modelId="{094DD0C8-4C14-4F74-9EF7-B09454917149}" srcId="{8BA8486C-226C-4DB9-BFCE-95403B3BA132}" destId="{BEBAA656-E014-4FBC-B87D-ECA81D4DD6B8}" srcOrd="1" destOrd="0" parTransId="{413F4057-F322-4F20-BC9B-BCA2235A4885}" sibTransId="{B67777F8-0D63-4AB3-BF68-326FE51DFBBC}"/>
    <dgm:cxn modelId="{CE23C2C6-5624-4E58-A378-57F0485B9052}" srcId="{516AB0E4-F908-48C6-98B4-0714CACAE785}" destId="{0C48AF87-01BD-43CD-B7D7-56DC582469EB}" srcOrd="2" destOrd="0" parTransId="{F3DE7CA4-6EE2-462C-B0C2-419F0B547039}" sibTransId="{70251EBE-52CA-4DD0-9050-18893B6D424B}"/>
    <dgm:cxn modelId="{5DA16820-406B-4D30-AB75-A187416CFF39}" type="presOf" srcId="{516AB0E4-F908-48C6-98B4-0714CACAE785}" destId="{835B26FA-5CF2-4463-BF47-2BAE884AA7BC}" srcOrd="0" destOrd="0" presId="urn:microsoft.com/office/officeart/2005/8/layout/hList1"/>
    <dgm:cxn modelId="{83642FA6-49F3-4517-B045-AEF808D7057C}" srcId="{516AB0E4-F908-48C6-98B4-0714CACAE785}" destId="{8BA8486C-226C-4DB9-BFCE-95403B3BA132}" srcOrd="0" destOrd="0" parTransId="{D367C0C7-BEDF-4D91-BD69-3ED46B79102B}" sibTransId="{250DC58E-4ED1-4589-8DC3-0B6ABAB4E8DC}"/>
    <dgm:cxn modelId="{686CF58E-9CF6-4848-BD5C-EB4CB343B54B}" srcId="{0C48AF87-01BD-43CD-B7D7-56DC582469EB}" destId="{E4ABDAF2-DE62-41D0-B05B-F7ACCDB1654D}" srcOrd="0" destOrd="0" parTransId="{6BDCDD68-2692-4A4D-82E0-B1787357DC2D}" sibTransId="{338FFD50-FF10-41EC-A5FC-00099BD67B39}"/>
    <dgm:cxn modelId="{FE8EC11C-CF05-49A0-AD44-E400D80C9E8A}" type="presOf" srcId="{F0537470-E1ED-4C98-B671-8B796F56DEF2}" destId="{3F87BB69-EEC9-4D49-A694-E22F264E6116}" srcOrd="0" destOrd="0" presId="urn:microsoft.com/office/officeart/2005/8/layout/hList1"/>
    <dgm:cxn modelId="{D26F22AC-E720-48F1-9CAE-C7CCFC78138D}" type="presOf" srcId="{BEBAA656-E014-4FBC-B87D-ECA81D4DD6B8}" destId="{4E9D3F24-C5E4-46A6-8C14-175614C63AC1}" srcOrd="0" destOrd="1" presId="urn:microsoft.com/office/officeart/2005/8/layout/hList1"/>
    <dgm:cxn modelId="{76AA338B-44EC-4AA5-92F6-21F8A9CC7A05}" type="presOf" srcId="{5F5A02DE-74A7-4CD1-87FC-E13C1335B2E0}" destId="{4E9D3F24-C5E4-46A6-8C14-175614C63AC1}" srcOrd="0" destOrd="0" presId="urn:microsoft.com/office/officeart/2005/8/layout/hList1"/>
    <dgm:cxn modelId="{26039514-4A65-4602-96AF-EA67077B8F2B}" srcId="{516AB0E4-F908-48C6-98B4-0714CACAE785}" destId="{F0537470-E1ED-4C98-B671-8B796F56DEF2}" srcOrd="1" destOrd="0" parTransId="{CA2146CF-E16A-4C72-80D6-7F8BB13FD1E9}" sibTransId="{44A4A9DE-D30C-4B97-B558-DECA8CD33E61}"/>
    <dgm:cxn modelId="{1EC316B6-13C1-4942-A594-F9D40129DDBD}" type="presOf" srcId="{E4ABDAF2-DE62-41D0-B05B-F7ACCDB1654D}" destId="{23169989-63F3-4165-AB5D-291E18EBC5F0}" srcOrd="0" destOrd="0" presId="urn:microsoft.com/office/officeart/2005/8/layout/hList1"/>
    <dgm:cxn modelId="{6B382330-A576-41F5-9172-3AAC0D321BBD}" srcId="{F0537470-E1ED-4C98-B671-8B796F56DEF2}" destId="{FF016296-4D2B-4778-B90E-7789C1F2C758}" srcOrd="1" destOrd="0" parTransId="{7897C2D1-0FF4-4B86-BA7F-2A14F452F012}" sibTransId="{25F4F03B-25D0-408C-ADA2-314143DD3E70}"/>
    <dgm:cxn modelId="{E5855C66-E314-46C3-8883-44DB3D08510B}" srcId="{8BA8486C-226C-4DB9-BFCE-95403B3BA132}" destId="{5F5A02DE-74A7-4CD1-87FC-E13C1335B2E0}" srcOrd="0" destOrd="0" parTransId="{DDB06579-0F09-44A1-8F31-EB3B1384DFFA}" sibTransId="{CB47EF77-20EE-40AE-8C45-56E02C975F44}"/>
    <dgm:cxn modelId="{35237B4C-CE12-4459-9951-FB7D3A159FB4}" type="presParOf" srcId="{835B26FA-5CF2-4463-BF47-2BAE884AA7BC}" destId="{87F769F5-92BC-4A9E-BBFE-3CDD7B3A5541}" srcOrd="0" destOrd="0" presId="urn:microsoft.com/office/officeart/2005/8/layout/hList1"/>
    <dgm:cxn modelId="{C6DF32B3-4459-4AE8-B790-90D020E4D3C0}" type="presParOf" srcId="{87F769F5-92BC-4A9E-BBFE-3CDD7B3A5541}" destId="{129D7024-4732-4D92-81C3-24BD5A595B32}" srcOrd="0" destOrd="0" presId="urn:microsoft.com/office/officeart/2005/8/layout/hList1"/>
    <dgm:cxn modelId="{9B849750-5392-4959-B914-E283705D8EA9}" type="presParOf" srcId="{87F769F5-92BC-4A9E-BBFE-3CDD7B3A5541}" destId="{4E9D3F24-C5E4-46A6-8C14-175614C63AC1}" srcOrd="1" destOrd="0" presId="urn:microsoft.com/office/officeart/2005/8/layout/hList1"/>
    <dgm:cxn modelId="{305C81BA-8798-4A13-9867-1B91C619E8D5}" type="presParOf" srcId="{835B26FA-5CF2-4463-BF47-2BAE884AA7BC}" destId="{063FF4CA-56AF-4F76-A320-7355274A64FF}" srcOrd="1" destOrd="0" presId="urn:microsoft.com/office/officeart/2005/8/layout/hList1"/>
    <dgm:cxn modelId="{2072D2B4-E2E0-47C1-BA00-B3C541077668}" type="presParOf" srcId="{835B26FA-5CF2-4463-BF47-2BAE884AA7BC}" destId="{DC2446D3-84DA-41F8-AA5C-3A3484CEA6FF}" srcOrd="2" destOrd="0" presId="urn:microsoft.com/office/officeart/2005/8/layout/hList1"/>
    <dgm:cxn modelId="{5B2477E8-8CEA-409A-99C5-B9F70139A436}" type="presParOf" srcId="{DC2446D3-84DA-41F8-AA5C-3A3484CEA6FF}" destId="{3F87BB69-EEC9-4D49-A694-E22F264E6116}" srcOrd="0" destOrd="0" presId="urn:microsoft.com/office/officeart/2005/8/layout/hList1"/>
    <dgm:cxn modelId="{E842F096-33B9-434E-B848-C734A035BC35}" type="presParOf" srcId="{DC2446D3-84DA-41F8-AA5C-3A3484CEA6FF}" destId="{6D82F618-F21C-4D86-B98A-B075638133CF}" srcOrd="1" destOrd="0" presId="urn:microsoft.com/office/officeart/2005/8/layout/hList1"/>
    <dgm:cxn modelId="{9F0578D0-658B-41BB-A58B-0ACD1A7D73D0}" type="presParOf" srcId="{835B26FA-5CF2-4463-BF47-2BAE884AA7BC}" destId="{168947E2-1864-44A7-8889-28A106EB42BD}" srcOrd="3" destOrd="0" presId="urn:microsoft.com/office/officeart/2005/8/layout/hList1"/>
    <dgm:cxn modelId="{31BB13CC-CDEC-41A4-97B0-6B176A1138BC}" type="presParOf" srcId="{835B26FA-5CF2-4463-BF47-2BAE884AA7BC}" destId="{26632CFC-2DF5-4490-BD60-94423F7EEFA1}" srcOrd="4" destOrd="0" presId="urn:microsoft.com/office/officeart/2005/8/layout/hList1"/>
    <dgm:cxn modelId="{BA138FE2-4823-4DCA-85E7-9AC1413963D3}" type="presParOf" srcId="{26632CFC-2DF5-4490-BD60-94423F7EEFA1}" destId="{C8A16026-65B5-485B-8DDA-C85A72006381}" srcOrd="0" destOrd="0" presId="urn:microsoft.com/office/officeart/2005/8/layout/hList1"/>
    <dgm:cxn modelId="{C68B4B0D-FD15-4204-86E9-E281406EE0D1}" type="presParOf" srcId="{26632CFC-2DF5-4490-BD60-94423F7EEFA1}" destId="{23169989-63F3-4165-AB5D-291E18EBC5F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B5607B-4EDC-4171-B003-910B7D1AC139}" type="doc">
      <dgm:prSet loTypeId="urn:microsoft.com/office/officeart/2005/8/layout/hProcess9" loCatId="process" qsTypeId="urn:microsoft.com/office/officeart/2005/8/quickstyle/3d4" qsCatId="3D" csTypeId="urn:microsoft.com/office/officeart/2005/8/colors/colorful5" csCatId="colorful" phldr="1"/>
      <dgm:spPr/>
    </dgm:pt>
    <dgm:pt modelId="{75997C7A-A015-4212-8683-310D743C23FD}">
      <dgm:prSet phldrT="[Text]"/>
      <dgm:spPr/>
      <dgm:t>
        <a:bodyPr/>
        <a:lstStyle/>
        <a:p>
          <a:r>
            <a:rPr lang="en-AU" dirty="0" err="1" smtClean="0"/>
            <a:t>Medsafe</a:t>
          </a:r>
          <a:endParaRPr lang="en-AU" dirty="0"/>
        </a:p>
      </dgm:t>
    </dgm:pt>
    <dgm:pt modelId="{2EAD6779-BE7D-4C30-B9CA-A81B4584200A}" type="parTrans" cxnId="{8A451F0A-A0A0-4BBD-BCC9-F9F915C3D8B1}">
      <dgm:prSet/>
      <dgm:spPr/>
      <dgm:t>
        <a:bodyPr/>
        <a:lstStyle/>
        <a:p>
          <a:endParaRPr lang="en-AU"/>
        </a:p>
      </dgm:t>
    </dgm:pt>
    <dgm:pt modelId="{22364BE7-763A-4815-9409-4A8CD9E323DE}" type="sibTrans" cxnId="{8A451F0A-A0A0-4BBD-BCC9-F9F915C3D8B1}">
      <dgm:prSet/>
      <dgm:spPr/>
      <dgm:t>
        <a:bodyPr/>
        <a:lstStyle/>
        <a:p>
          <a:endParaRPr lang="en-AU"/>
        </a:p>
      </dgm:t>
    </dgm:pt>
    <dgm:pt modelId="{8A758C7E-8503-44BB-BB50-EA962742377E}">
      <dgm:prSet phldrT="[Text]"/>
      <dgm:spPr/>
      <dgm:t>
        <a:bodyPr/>
        <a:lstStyle/>
        <a:p>
          <a:r>
            <a:rPr lang="en-AU" dirty="0" smtClean="0"/>
            <a:t>TGA</a:t>
          </a:r>
          <a:endParaRPr lang="en-AU" dirty="0"/>
        </a:p>
      </dgm:t>
    </dgm:pt>
    <dgm:pt modelId="{A0F9D0DA-AD37-4BAE-AB87-9AFA910A951D}" type="parTrans" cxnId="{14FE2530-F3FC-4A22-8DDC-41F14C17D229}">
      <dgm:prSet/>
      <dgm:spPr/>
      <dgm:t>
        <a:bodyPr/>
        <a:lstStyle/>
        <a:p>
          <a:endParaRPr lang="en-AU"/>
        </a:p>
      </dgm:t>
    </dgm:pt>
    <dgm:pt modelId="{90380B1A-4BC6-4397-884A-11D98DC6A436}" type="sibTrans" cxnId="{14FE2530-F3FC-4A22-8DDC-41F14C17D229}">
      <dgm:prSet/>
      <dgm:spPr/>
      <dgm:t>
        <a:bodyPr/>
        <a:lstStyle/>
        <a:p>
          <a:endParaRPr lang="en-AU"/>
        </a:p>
      </dgm:t>
    </dgm:pt>
    <dgm:pt modelId="{B342164E-A805-4DFD-8F35-4428E870D7EB}">
      <dgm:prSet phldrT="[Text]"/>
      <dgm:spPr/>
      <dgm:t>
        <a:bodyPr/>
        <a:lstStyle/>
        <a:p>
          <a:r>
            <a:rPr lang="en-AU" dirty="0" smtClean="0"/>
            <a:t>ANZTPA</a:t>
          </a:r>
          <a:endParaRPr lang="en-AU" dirty="0"/>
        </a:p>
      </dgm:t>
    </dgm:pt>
    <dgm:pt modelId="{1138D400-A626-443C-9747-6AD84B87CDAC}" type="parTrans" cxnId="{7BD0A5B5-6E49-4378-949D-CA2CEA20DB5F}">
      <dgm:prSet/>
      <dgm:spPr/>
      <dgm:t>
        <a:bodyPr/>
        <a:lstStyle/>
        <a:p>
          <a:endParaRPr lang="en-AU"/>
        </a:p>
      </dgm:t>
    </dgm:pt>
    <dgm:pt modelId="{B174E702-0A0F-41EA-B58A-4D71B114B89E}" type="sibTrans" cxnId="{7BD0A5B5-6E49-4378-949D-CA2CEA20DB5F}">
      <dgm:prSet/>
      <dgm:spPr/>
      <dgm:t>
        <a:bodyPr/>
        <a:lstStyle/>
        <a:p>
          <a:endParaRPr lang="en-AU"/>
        </a:p>
      </dgm:t>
    </dgm:pt>
    <dgm:pt modelId="{8D0C4DCF-648D-4CA4-8CC6-6BFEEB519302}" type="pres">
      <dgm:prSet presAssocID="{6DB5607B-4EDC-4171-B003-910B7D1AC139}" presName="CompostProcess" presStyleCnt="0">
        <dgm:presLayoutVars>
          <dgm:dir/>
          <dgm:resizeHandles val="exact"/>
        </dgm:presLayoutVars>
      </dgm:prSet>
      <dgm:spPr/>
    </dgm:pt>
    <dgm:pt modelId="{881E06AE-D51D-4AB4-84F5-4F795C2C698C}" type="pres">
      <dgm:prSet presAssocID="{6DB5607B-4EDC-4171-B003-910B7D1AC139}" presName="arrow" presStyleLbl="bgShp" presStyleIdx="0" presStyleCnt="1"/>
      <dgm:spPr/>
    </dgm:pt>
    <dgm:pt modelId="{306E46E8-9E4C-4211-B950-BEB279C194AF}" type="pres">
      <dgm:prSet presAssocID="{6DB5607B-4EDC-4171-B003-910B7D1AC139}" presName="linearProcess" presStyleCnt="0"/>
      <dgm:spPr/>
    </dgm:pt>
    <dgm:pt modelId="{6A116258-F50F-4876-9606-2A7F7223D704}" type="pres">
      <dgm:prSet presAssocID="{75997C7A-A015-4212-8683-310D743C23FD}" presName="textNode" presStyleLbl="node1" presStyleIdx="0" presStyleCnt="3">
        <dgm:presLayoutVars>
          <dgm:bulletEnabled val="1"/>
        </dgm:presLayoutVars>
      </dgm:prSet>
      <dgm:spPr/>
      <dgm:t>
        <a:bodyPr/>
        <a:lstStyle/>
        <a:p>
          <a:endParaRPr lang="en-AU"/>
        </a:p>
      </dgm:t>
    </dgm:pt>
    <dgm:pt modelId="{8041264F-5701-43A0-87F1-F3B57ED12A59}" type="pres">
      <dgm:prSet presAssocID="{22364BE7-763A-4815-9409-4A8CD9E323DE}" presName="sibTrans" presStyleCnt="0"/>
      <dgm:spPr/>
    </dgm:pt>
    <dgm:pt modelId="{E8406025-5F40-4DB6-ABFF-61610679F230}" type="pres">
      <dgm:prSet presAssocID="{8A758C7E-8503-44BB-BB50-EA962742377E}" presName="textNode" presStyleLbl="node1" presStyleIdx="1" presStyleCnt="3">
        <dgm:presLayoutVars>
          <dgm:bulletEnabled val="1"/>
        </dgm:presLayoutVars>
      </dgm:prSet>
      <dgm:spPr/>
      <dgm:t>
        <a:bodyPr/>
        <a:lstStyle/>
        <a:p>
          <a:endParaRPr lang="en-AU"/>
        </a:p>
      </dgm:t>
    </dgm:pt>
    <dgm:pt modelId="{6B6EB153-1585-4D7C-9BC3-7D668714B643}" type="pres">
      <dgm:prSet presAssocID="{90380B1A-4BC6-4397-884A-11D98DC6A436}" presName="sibTrans" presStyleCnt="0"/>
      <dgm:spPr/>
    </dgm:pt>
    <dgm:pt modelId="{04374DC3-249C-41BA-B200-A93A62B06203}" type="pres">
      <dgm:prSet presAssocID="{B342164E-A805-4DFD-8F35-4428E870D7EB}" presName="textNode" presStyleLbl="node1" presStyleIdx="2" presStyleCnt="3">
        <dgm:presLayoutVars>
          <dgm:bulletEnabled val="1"/>
        </dgm:presLayoutVars>
      </dgm:prSet>
      <dgm:spPr/>
      <dgm:t>
        <a:bodyPr/>
        <a:lstStyle/>
        <a:p>
          <a:endParaRPr lang="en-AU"/>
        </a:p>
      </dgm:t>
    </dgm:pt>
  </dgm:ptLst>
  <dgm:cxnLst>
    <dgm:cxn modelId="{14FE2530-F3FC-4A22-8DDC-41F14C17D229}" srcId="{6DB5607B-4EDC-4171-B003-910B7D1AC139}" destId="{8A758C7E-8503-44BB-BB50-EA962742377E}" srcOrd="1" destOrd="0" parTransId="{A0F9D0DA-AD37-4BAE-AB87-9AFA910A951D}" sibTransId="{90380B1A-4BC6-4397-884A-11D98DC6A436}"/>
    <dgm:cxn modelId="{83D47547-260D-43E1-BC14-1E3271F65335}" type="presOf" srcId="{8A758C7E-8503-44BB-BB50-EA962742377E}" destId="{E8406025-5F40-4DB6-ABFF-61610679F230}" srcOrd="0" destOrd="0" presId="urn:microsoft.com/office/officeart/2005/8/layout/hProcess9"/>
    <dgm:cxn modelId="{C9D1923A-CC16-4405-8989-EFDBA66C7181}" type="presOf" srcId="{6DB5607B-4EDC-4171-B003-910B7D1AC139}" destId="{8D0C4DCF-648D-4CA4-8CC6-6BFEEB519302}" srcOrd="0" destOrd="0" presId="urn:microsoft.com/office/officeart/2005/8/layout/hProcess9"/>
    <dgm:cxn modelId="{8A451F0A-A0A0-4BBD-BCC9-F9F915C3D8B1}" srcId="{6DB5607B-4EDC-4171-B003-910B7D1AC139}" destId="{75997C7A-A015-4212-8683-310D743C23FD}" srcOrd="0" destOrd="0" parTransId="{2EAD6779-BE7D-4C30-B9CA-A81B4584200A}" sibTransId="{22364BE7-763A-4815-9409-4A8CD9E323DE}"/>
    <dgm:cxn modelId="{905E1539-6939-41A0-9705-FB67ADD30CFA}" type="presOf" srcId="{75997C7A-A015-4212-8683-310D743C23FD}" destId="{6A116258-F50F-4876-9606-2A7F7223D704}" srcOrd="0" destOrd="0" presId="urn:microsoft.com/office/officeart/2005/8/layout/hProcess9"/>
    <dgm:cxn modelId="{C9031BD3-BFA2-463C-91C9-8A185DA3E837}" type="presOf" srcId="{B342164E-A805-4DFD-8F35-4428E870D7EB}" destId="{04374DC3-249C-41BA-B200-A93A62B06203}" srcOrd="0" destOrd="0" presId="urn:microsoft.com/office/officeart/2005/8/layout/hProcess9"/>
    <dgm:cxn modelId="{7BD0A5B5-6E49-4378-949D-CA2CEA20DB5F}" srcId="{6DB5607B-4EDC-4171-B003-910B7D1AC139}" destId="{B342164E-A805-4DFD-8F35-4428E870D7EB}" srcOrd="2" destOrd="0" parTransId="{1138D400-A626-443C-9747-6AD84B87CDAC}" sibTransId="{B174E702-0A0F-41EA-B58A-4D71B114B89E}"/>
    <dgm:cxn modelId="{A135CEE4-3E02-4225-B243-C25DA19D714C}" type="presParOf" srcId="{8D0C4DCF-648D-4CA4-8CC6-6BFEEB519302}" destId="{881E06AE-D51D-4AB4-84F5-4F795C2C698C}" srcOrd="0" destOrd="0" presId="urn:microsoft.com/office/officeart/2005/8/layout/hProcess9"/>
    <dgm:cxn modelId="{1BB05F02-5D0E-4750-A6CC-C3ABF0508821}" type="presParOf" srcId="{8D0C4DCF-648D-4CA4-8CC6-6BFEEB519302}" destId="{306E46E8-9E4C-4211-B950-BEB279C194AF}" srcOrd="1" destOrd="0" presId="urn:microsoft.com/office/officeart/2005/8/layout/hProcess9"/>
    <dgm:cxn modelId="{D22CCA63-C5A7-466E-B502-C1154C5BA2FC}" type="presParOf" srcId="{306E46E8-9E4C-4211-B950-BEB279C194AF}" destId="{6A116258-F50F-4876-9606-2A7F7223D704}" srcOrd="0" destOrd="0" presId="urn:microsoft.com/office/officeart/2005/8/layout/hProcess9"/>
    <dgm:cxn modelId="{375CB200-E53F-4E69-B05E-0D9B0DC5E829}" type="presParOf" srcId="{306E46E8-9E4C-4211-B950-BEB279C194AF}" destId="{8041264F-5701-43A0-87F1-F3B57ED12A59}" srcOrd="1" destOrd="0" presId="urn:microsoft.com/office/officeart/2005/8/layout/hProcess9"/>
    <dgm:cxn modelId="{742B3809-FA37-4791-A317-DD6CD016CE69}" type="presParOf" srcId="{306E46E8-9E4C-4211-B950-BEB279C194AF}" destId="{E8406025-5F40-4DB6-ABFF-61610679F230}" srcOrd="2" destOrd="0" presId="urn:microsoft.com/office/officeart/2005/8/layout/hProcess9"/>
    <dgm:cxn modelId="{5EA2A2BF-684A-4640-9707-31088DA94B02}" type="presParOf" srcId="{306E46E8-9E4C-4211-B950-BEB279C194AF}" destId="{6B6EB153-1585-4D7C-9BC3-7D668714B643}" srcOrd="3" destOrd="0" presId="urn:microsoft.com/office/officeart/2005/8/layout/hProcess9"/>
    <dgm:cxn modelId="{9CE533AC-73DC-47AC-B150-4564EF4B1553}" type="presParOf" srcId="{306E46E8-9E4C-4211-B950-BEB279C194AF}" destId="{04374DC3-249C-41BA-B200-A93A62B0620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57B46-25DF-4A1B-84E9-48AC783C761A}">
      <dsp:nvSpPr>
        <dsp:cNvPr id="0" name=""/>
        <dsp:cNvSpPr/>
      </dsp:nvSpPr>
      <dsp:spPr>
        <a:xfrm>
          <a:off x="0" y="0"/>
          <a:ext cx="6624736" cy="10850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ts val="400"/>
            </a:spcAft>
          </a:pPr>
          <a:r>
            <a:rPr lang="en-AU" sz="1400" kern="1200" dirty="0" smtClean="0"/>
            <a:t> </a:t>
          </a:r>
          <a:r>
            <a:rPr lang="en-AU" sz="1600" kern="1200" dirty="0" smtClean="0"/>
            <a:t>Medicines and blood products</a:t>
          </a:r>
          <a:endParaRPr lang="en-AU" sz="1600" kern="1200" dirty="0"/>
        </a:p>
        <a:p>
          <a:pPr marL="0" lvl="1" indent="0" algn="l" defTabSz="577850">
            <a:lnSpc>
              <a:spcPct val="90000"/>
            </a:lnSpc>
            <a:spcBef>
              <a:spcPct val="0"/>
            </a:spcBef>
            <a:spcAft>
              <a:spcPct val="15000"/>
            </a:spcAft>
            <a:buChar char="••"/>
          </a:pPr>
          <a:r>
            <a:rPr lang="en-AU" sz="1300" kern="1200" dirty="0" smtClean="0"/>
            <a:t>  prescription medicines</a:t>
          </a:r>
          <a:endParaRPr lang="en-AU" sz="1300" kern="1200" dirty="0"/>
        </a:p>
        <a:p>
          <a:pPr marL="0" lvl="1" indent="0" algn="l" defTabSz="577850">
            <a:lnSpc>
              <a:spcPct val="90000"/>
            </a:lnSpc>
            <a:spcBef>
              <a:spcPct val="0"/>
            </a:spcBef>
            <a:spcAft>
              <a:spcPct val="15000"/>
            </a:spcAft>
            <a:buChar char="••"/>
          </a:pPr>
          <a:r>
            <a:rPr lang="en-AU" sz="1300" kern="1200" dirty="0" smtClean="0"/>
            <a:t>  over the counter medicines</a:t>
          </a:r>
          <a:endParaRPr lang="en-AU" sz="1300" kern="1200" dirty="0"/>
        </a:p>
        <a:p>
          <a:pPr marL="0" lvl="1" indent="0" algn="l" defTabSz="577850">
            <a:lnSpc>
              <a:spcPct val="90000"/>
            </a:lnSpc>
            <a:spcBef>
              <a:spcPct val="0"/>
            </a:spcBef>
            <a:spcAft>
              <a:spcPct val="15000"/>
            </a:spcAft>
            <a:buChar char="••"/>
          </a:pPr>
          <a:r>
            <a:rPr lang="en-AU" sz="1300" kern="1200" dirty="0" smtClean="0"/>
            <a:t>  complementary medicines</a:t>
          </a:r>
          <a:endParaRPr lang="en-AU" sz="1300" kern="1200" dirty="0"/>
        </a:p>
        <a:p>
          <a:pPr marL="0" lvl="1" indent="0" algn="l" defTabSz="577850">
            <a:lnSpc>
              <a:spcPct val="90000"/>
            </a:lnSpc>
            <a:spcBef>
              <a:spcPct val="0"/>
            </a:spcBef>
            <a:spcAft>
              <a:spcPct val="15000"/>
            </a:spcAft>
            <a:buChar char="••"/>
          </a:pPr>
          <a:r>
            <a:rPr lang="en-AU" sz="1300" kern="1200" dirty="0" smtClean="0"/>
            <a:t>  blood, blood components and plasma derivatives</a:t>
          </a:r>
          <a:endParaRPr lang="en-AU" sz="1300" kern="1200" dirty="0"/>
        </a:p>
      </dsp:txBody>
      <dsp:txXfrm>
        <a:off x="1433452" y="0"/>
        <a:ext cx="5191283" cy="1085049"/>
      </dsp:txXfrm>
    </dsp:sp>
    <dsp:sp modelId="{F0DB53E8-F956-4DA0-B980-6EC6B5DAE376}">
      <dsp:nvSpPr>
        <dsp:cNvPr id="0" name=""/>
        <dsp:cNvSpPr/>
      </dsp:nvSpPr>
      <dsp:spPr>
        <a:xfrm>
          <a:off x="108504" y="108504"/>
          <a:ext cx="1324947" cy="86803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40BBE1-FF6B-47A6-91ED-97577C462137}">
      <dsp:nvSpPr>
        <dsp:cNvPr id="0" name=""/>
        <dsp:cNvSpPr/>
      </dsp:nvSpPr>
      <dsp:spPr>
        <a:xfrm>
          <a:off x="0" y="1193554"/>
          <a:ext cx="6624736" cy="10850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ts val="400"/>
            </a:spcAft>
          </a:pPr>
          <a:r>
            <a:rPr lang="en-AU" sz="1700" kern="1200" dirty="0" smtClean="0"/>
            <a:t> Medical devices</a:t>
          </a:r>
          <a:endParaRPr lang="en-AU" sz="1700" kern="1200" dirty="0"/>
        </a:p>
        <a:p>
          <a:pPr marL="114300" lvl="1" indent="-114300" algn="l" defTabSz="577850">
            <a:lnSpc>
              <a:spcPct val="90000"/>
            </a:lnSpc>
            <a:spcBef>
              <a:spcPct val="0"/>
            </a:spcBef>
            <a:spcAft>
              <a:spcPct val="15000"/>
            </a:spcAft>
            <a:buChar char="••"/>
          </a:pPr>
          <a:r>
            <a:rPr lang="en-AU" sz="1300" kern="1200" dirty="0" smtClean="0"/>
            <a:t>implants (artificial hips, breast implants)</a:t>
          </a:r>
          <a:endParaRPr lang="en-AU" sz="1300" kern="1200" dirty="0"/>
        </a:p>
        <a:p>
          <a:pPr marL="114300" lvl="1" indent="-114300" algn="l" defTabSz="577850">
            <a:lnSpc>
              <a:spcPct val="90000"/>
            </a:lnSpc>
            <a:spcBef>
              <a:spcPct val="0"/>
            </a:spcBef>
            <a:spcAft>
              <a:spcPct val="15000"/>
            </a:spcAft>
            <a:buChar char="••"/>
          </a:pPr>
          <a:r>
            <a:rPr lang="en-AU" sz="1300" kern="1200" dirty="0" smtClean="0"/>
            <a:t>in-vitro diagnostics (pregnancy tests, blood glucose monitors)</a:t>
          </a:r>
          <a:endParaRPr lang="en-AU" sz="1300" kern="1200" dirty="0"/>
        </a:p>
        <a:p>
          <a:pPr marL="114300" lvl="1" indent="-114300" algn="l" defTabSz="577850">
            <a:lnSpc>
              <a:spcPct val="90000"/>
            </a:lnSpc>
            <a:spcBef>
              <a:spcPct val="0"/>
            </a:spcBef>
            <a:spcAft>
              <a:spcPct val="15000"/>
            </a:spcAft>
            <a:buChar char="••"/>
          </a:pPr>
          <a:r>
            <a:rPr lang="en-AU" sz="1300" kern="1200" dirty="0" smtClean="0"/>
            <a:t>low risk medical devices (bandages, tongue depressors, condoms)</a:t>
          </a:r>
          <a:endParaRPr lang="en-AU" sz="1300" kern="1200" dirty="0"/>
        </a:p>
      </dsp:txBody>
      <dsp:txXfrm>
        <a:off x="1433452" y="1193554"/>
        <a:ext cx="5191283" cy="1085049"/>
      </dsp:txXfrm>
    </dsp:sp>
    <dsp:sp modelId="{E68AB320-BEC9-47D0-ADFA-44F4C982596C}">
      <dsp:nvSpPr>
        <dsp:cNvPr id="0" name=""/>
        <dsp:cNvSpPr/>
      </dsp:nvSpPr>
      <dsp:spPr>
        <a:xfrm>
          <a:off x="108504" y="1302059"/>
          <a:ext cx="1324947" cy="86803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7BA0E0-4AE5-4751-9E86-2C4119D7C0E0}">
      <dsp:nvSpPr>
        <dsp:cNvPr id="0" name=""/>
        <dsp:cNvSpPr/>
      </dsp:nvSpPr>
      <dsp:spPr>
        <a:xfrm>
          <a:off x="0" y="2387109"/>
          <a:ext cx="6624736" cy="10850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ts val="400"/>
            </a:spcAft>
          </a:pPr>
          <a:r>
            <a:rPr lang="en-AU" sz="1700" kern="1200" dirty="0" smtClean="0"/>
            <a:t> </a:t>
          </a:r>
          <a:r>
            <a:rPr lang="en-AU" sz="1700" kern="1200" dirty="0" err="1" smtClean="0"/>
            <a:t>Biologicals</a:t>
          </a:r>
          <a:endParaRPr lang="en-AU" sz="1700" kern="1200" dirty="0"/>
        </a:p>
        <a:p>
          <a:pPr marL="114300" lvl="1" indent="-114300" algn="l" defTabSz="577850">
            <a:lnSpc>
              <a:spcPct val="90000"/>
            </a:lnSpc>
            <a:spcBef>
              <a:spcPct val="0"/>
            </a:spcBef>
            <a:spcAft>
              <a:spcPct val="15000"/>
            </a:spcAft>
            <a:buChar char="••"/>
          </a:pPr>
          <a:r>
            <a:rPr lang="en-AU" sz="1300" kern="1200" dirty="0" smtClean="0"/>
            <a:t>human stem cells</a:t>
          </a:r>
          <a:endParaRPr lang="en-AU" sz="1300" kern="1200" dirty="0"/>
        </a:p>
        <a:p>
          <a:pPr marL="114300" lvl="1" indent="-114300" algn="l" defTabSz="577850">
            <a:lnSpc>
              <a:spcPct val="90000"/>
            </a:lnSpc>
            <a:spcBef>
              <a:spcPct val="0"/>
            </a:spcBef>
            <a:spcAft>
              <a:spcPct val="15000"/>
            </a:spcAft>
            <a:buChar char="••"/>
          </a:pPr>
          <a:r>
            <a:rPr lang="en-AU" sz="1300" kern="1200" dirty="0" smtClean="0"/>
            <a:t>tissue-based products (skin and bone)</a:t>
          </a:r>
          <a:endParaRPr lang="en-AU" sz="1300" kern="1200" dirty="0"/>
        </a:p>
        <a:p>
          <a:pPr marL="114300" lvl="1" indent="-114300" algn="l" defTabSz="577850">
            <a:lnSpc>
              <a:spcPct val="90000"/>
            </a:lnSpc>
            <a:spcBef>
              <a:spcPct val="0"/>
            </a:spcBef>
            <a:spcAft>
              <a:spcPct val="15000"/>
            </a:spcAft>
            <a:buChar char="••"/>
          </a:pPr>
          <a:r>
            <a:rPr lang="en-AU" sz="1300" kern="1200" dirty="0" smtClean="0"/>
            <a:t>cell-based products</a:t>
          </a:r>
          <a:endParaRPr lang="en-AU" sz="1300" kern="1200" dirty="0"/>
        </a:p>
      </dsp:txBody>
      <dsp:txXfrm>
        <a:off x="1433452" y="2387109"/>
        <a:ext cx="5191283" cy="1085049"/>
      </dsp:txXfrm>
    </dsp:sp>
    <dsp:sp modelId="{B753F0F1-BA88-4D18-99B0-33C9FD985CA7}">
      <dsp:nvSpPr>
        <dsp:cNvPr id="0" name=""/>
        <dsp:cNvSpPr/>
      </dsp:nvSpPr>
      <dsp:spPr>
        <a:xfrm>
          <a:off x="108504" y="2495614"/>
          <a:ext cx="1324947" cy="868039"/>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4B1E9-8D54-42DC-94E4-7E9BB7A295F3}">
      <dsp:nvSpPr>
        <dsp:cNvPr id="0" name=""/>
        <dsp:cNvSpPr/>
      </dsp:nvSpPr>
      <dsp:spPr>
        <a:xfrm rot="21300000">
          <a:off x="10715" y="1169442"/>
          <a:ext cx="3470448" cy="397418"/>
        </a:xfrm>
        <a:prstGeom prst="mathMinus">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A81425C6-F48B-4926-9455-B9EA28F426A7}">
      <dsp:nvSpPr>
        <dsp:cNvPr id="0" name=""/>
        <dsp:cNvSpPr/>
      </dsp:nvSpPr>
      <dsp:spPr>
        <a:xfrm>
          <a:off x="419025" y="136815"/>
          <a:ext cx="1047564" cy="1094521"/>
        </a:xfrm>
        <a:prstGeom prst="downArrow">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9FC2FD5-99D1-4901-A558-8B47DD294821}">
      <dsp:nvSpPr>
        <dsp:cNvPr id="0" name=""/>
        <dsp:cNvSpPr/>
      </dsp:nvSpPr>
      <dsp:spPr>
        <a:xfrm>
          <a:off x="1850696" y="0"/>
          <a:ext cx="1117401" cy="1149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endParaRPr lang="en-AU" sz="4100" kern="1200" dirty="0"/>
        </a:p>
      </dsp:txBody>
      <dsp:txXfrm>
        <a:off x="1850696" y="0"/>
        <a:ext cx="1117401" cy="1149247"/>
      </dsp:txXfrm>
    </dsp:sp>
    <dsp:sp modelId="{E8CA3BF5-C398-4D5B-947D-0348847DFE77}">
      <dsp:nvSpPr>
        <dsp:cNvPr id="0" name=""/>
        <dsp:cNvSpPr/>
      </dsp:nvSpPr>
      <dsp:spPr>
        <a:xfrm>
          <a:off x="2025290" y="1504967"/>
          <a:ext cx="1047564" cy="1094521"/>
        </a:xfrm>
        <a:prstGeom prst="upArrow">
          <a:avLst/>
        </a:prstGeom>
        <a:gradFill rotWithShape="0">
          <a:gsLst>
            <a:gs pos="0">
              <a:schemeClr val="accent3">
                <a:shade val="80000"/>
                <a:hueOff val="150706"/>
                <a:satOff val="2867"/>
                <a:lumOff val="22948"/>
                <a:alphaOff val="0"/>
                <a:shade val="51000"/>
                <a:satMod val="130000"/>
              </a:schemeClr>
            </a:gs>
            <a:gs pos="80000">
              <a:schemeClr val="accent3">
                <a:shade val="80000"/>
                <a:hueOff val="150706"/>
                <a:satOff val="2867"/>
                <a:lumOff val="22948"/>
                <a:alphaOff val="0"/>
                <a:shade val="93000"/>
                <a:satMod val="130000"/>
              </a:schemeClr>
            </a:gs>
            <a:gs pos="100000">
              <a:schemeClr val="accent3">
                <a:shade val="80000"/>
                <a:hueOff val="150706"/>
                <a:satOff val="2867"/>
                <a:lumOff val="229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BA07E59-641F-4825-B0EF-D5381FD49429}">
      <dsp:nvSpPr>
        <dsp:cNvPr id="0" name=""/>
        <dsp:cNvSpPr/>
      </dsp:nvSpPr>
      <dsp:spPr>
        <a:xfrm>
          <a:off x="523782" y="1587056"/>
          <a:ext cx="1117401" cy="1149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endParaRPr lang="en-AU" sz="4100" kern="1200" dirty="0"/>
        </a:p>
      </dsp:txBody>
      <dsp:txXfrm>
        <a:off x="523782" y="1587056"/>
        <a:ext cx="1117401" cy="1149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D7024-4732-4D92-81C3-24BD5A595B32}">
      <dsp:nvSpPr>
        <dsp:cNvPr id="0" name=""/>
        <dsp:cNvSpPr/>
      </dsp:nvSpPr>
      <dsp:spPr>
        <a:xfrm>
          <a:off x="2295" y="6681"/>
          <a:ext cx="2237873"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AU" sz="1800" kern="1200" dirty="0" smtClean="0"/>
            <a:t>Monitoring/Alerts</a:t>
          </a:r>
          <a:endParaRPr lang="en-AU" sz="1800" kern="1200" dirty="0"/>
        </a:p>
      </dsp:txBody>
      <dsp:txXfrm>
        <a:off x="2295" y="6681"/>
        <a:ext cx="2237873" cy="518400"/>
      </dsp:txXfrm>
    </dsp:sp>
    <dsp:sp modelId="{4E9D3F24-C5E4-46A6-8C14-175614C63AC1}">
      <dsp:nvSpPr>
        <dsp:cNvPr id="0" name=""/>
        <dsp:cNvSpPr/>
      </dsp:nvSpPr>
      <dsp:spPr>
        <a:xfrm>
          <a:off x="2295" y="525081"/>
          <a:ext cx="2237873" cy="26681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b="1" kern="1200" dirty="0" smtClean="0">
              <a:solidFill>
                <a:srgbClr val="002060"/>
              </a:solidFill>
            </a:rPr>
            <a:t>Monitors</a:t>
          </a:r>
          <a:r>
            <a:rPr lang="en-AU" sz="1800" kern="1200" dirty="0" smtClean="0">
              <a:solidFill>
                <a:srgbClr val="002060"/>
              </a:solidFill>
            </a:rPr>
            <a:t> </a:t>
          </a:r>
          <a:r>
            <a:rPr lang="en-AU" sz="1800" b="1" kern="1200" dirty="0" smtClean="0">
              <a:solidFill>
                <a:srgbClr val="002060"/>
              </a:solidFill>
            </a:rPr>
            <a:t>claims</a:t>
          </a:r>
          <a:r>
            <a:rPr lang="en-AU" sz="1800" kern="1200" dirty="0" smtClean="0">
              <a:solidFill>
                <a:srgbClr val="002060"/>
              </a:solidFill>
            </a:rPr>
            <a:t> made in advertisements for therapeutic goods and issues fines and sanctions if they can not be supported</a:t>
          </a:r>
          <a:endParaRPr lang="en-AU" sz="1800" kern="1200" dirty="0">
            <a:solidFill>
              <a:srgbClr val="002060"/>
            </a:solidFill>
          </a:endParaRPr>
        </a:p>
        <a:p>
          <a:pPr marL="171450" lvl="1" indent="-171450" algn="l" defTabSz="800100">
            <a:lnSpc>
              <a:spcPct val="90000"/>
            </a:lnSpc>
            <a:spcBef>
              <a:spcPct val="0"/>
            </a:spcBef>
            <a:spcAft>
              <a:spcPct val="15000"/>
            </a:spcAft>
            <a:buChar char="••"/>
          </a:pPr>
          <a:r>
            <a:rPr lang="en-AU" sz="1800" b="1" kern="1200" dirty="0" smtClean="0">
              <a:solidFill>
                <a:srgbClr val="002060"/>
              </a:solidFill>
            </a:rPr>
            <a:t>Issues</a:t>
          </a:r>
          <a:r>
            <a:rPr lang="en-AU" sz="1800" kern="1200" dirty="0" smtClean="0">
              <a:solidFill>
                <a:srgbClr val="002060"/>
              </a:solidFill>
            </a:rPr>
            <a:t> </a:t>
          </a:r>
          <a:r>
            <a:rPr lang="en-AU" sz="1800" b="1" kern="1200" dirty="0" smtClean="0">
              <a:solidFill>
                <a:srgbClr val="002060"/>
              </a:solidFill>
            </a:rPr>
            <a:t>alerts</a:t>
          </a:r>
          <a:endParaRPr lang="en-AU" sz="1800" kern="1200" dirty="0">
            <a:solidFill>
              <a:srgbClr val="002060"/>
            </a:solidFill>
          </a:endParaRPr>
        </a:p>
      </dsp:txBody>
      <dsp:txXfrm>
        <a:off x="2295" y="525081"/>
        <a:ext cx="2237873" cy="2668140"/>
      </dsp:txXfrm>
    </dsp:sp>
    <dsp:sp modelId="{3F87BB69-EEC9-4D49-A694-E22F264E6116}">
      <dsp:nvSpPr>
        <dsp:cNvPr id="0" name=""/>
        <dsp:cNvSpPr/>
      </dsp:nvSpPr>
      <dsp:spPr>
        <a:xfrm>
          <a:off x="2553471" y="6681"/>
          <a:ext cx="2237873"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AU" sz="1800" kern="1200" dirty="0" smtClean="0"/>
            <a:t>Databases</a:t>
          </a:r>
          <a:endParaRPr lang="en-AU" sz="1800" kern="1200" dirty="0"/>
        </a:p>
      </dsp:txBody>
      <dsp:txXfrm>
        <a:off x="2553471" y="6681"/>
        <a:ext cx="2237873" cy="518400"/>
      </dsp:txXfrm>
    </dsp:sp>
    <dsp:sp modelId="{6D82F618-F21C-4D86-B98A-B075638133CF}">
      <dsp:nvSpPr>
        <dsp:cNvPr id="0" name=""/>
        <dsp:cNvSpPr/>
      </dsp:nvSpPr>
      <dsp:spPr>
        <a:xfrm>
          <a:off x="2553471" y="525081"/>
          <a:ext cx="2237873" cy="26681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b="1" kern="1200" dirty="0" smtClean="0">
              <a:solidFill>
                <a:srgbClr val="002060"/>
              </a:solidFill>
            </a:rPr>
            <a:t>Records</a:t>
          </a:r>
          <a:r>
            <a:rPr lang="en-AU" sz="1800" kern="1200" dirty="0" smtClean="0">
              <a:solidFill>
                <a:srgbClr val="002060"/>
              </a:solidFill>
            </a:rPr>
            <a:t> reports of </a:t>
          </a:r>
          <a:r>
            <a:rPr lang="en-AU" sz="1800" b="1" kern="1200" dirty="0" smtClean="0">
              <a:solidFill>
                <a:srgbClr val="002060"/>
              </a:solidFill>
            </a:rPr>
            <a:t>adverse events </a:t>
          </a:r>
          <a:r>
            <a:rPr lang="en-AU" sz="1800" kern="1200" dirty="0" smtClean="0">
              <a:solidFill>
                <a:srgbClr val="002060"/>
              </a:solidFill>
            </a:rPr>
            <a:t>by consumers, health professionals and industry</a:t>
          </a:r>
          <a:endParaRPr lang="en-AU" sz="1800" kern="1200" dirty="0">
            <a:solidFill>
              <a:srgbClr val="002060"/>
            </a:solidFill>
          </a:endParaRPr>
        </a:p>
        <a:p>
          <a:pPr marL="171450" lvl="1" indent="-171450" algn="l" defTabSz="800100">
            <a:lnSpc>
              <a:spcPct val="90000"/>
            </a:lnSpc>
            <a:spcBef>
              <a:spcPct val="0"/>
            </a:spcBef>
            <a:spcAft>
              <a:spcPct val="15000"/>
            </a:spcAft>
            <a:buChar char="••"/>
          </a:pPr>
          <a:r>
            <a:rPr lang="en-AU" sz="1800" b="1" kern="1200" dirty="0" smtClean="0">
              <a:solidFill>
                <a:srgbClr val="002060"/>
              </a:solidFill>
            </a:rPr>
            <a:t>Records recall actions</a:t>
          </a:r>
          <a:endParaRPr lang="en-AU" sz="1800" b="1" kern="1200" dirty="0">
            <a:solidFill>
              <a:srgbClr val="002060"/>
            </a:solidFill>
          </a:endParaRPr>
        </a:p>
      </dsp:txBody>
      <dsp:txXfrm>
        <a:off x="2553471" y="525081"/>
        <a:ext cx="2237873" cy="2668140"/>
      </dsp:txXfrm>
    </dsp:sp>
    <dsp:sp modelId="{C8A16026-65B5-485B-8DDA-C85A72006381}">
      <dsp:nvSpPr>
        <dsp:cNvPr id="0" name=""/>
        <dsp:cNvSpPr/>
      </dsp:nvSpPr>
      <dsp:spPr>
        <a:xfrm>
          <a:off x="5104647" y="6681"/>
          <a:ext cx="2237873"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AU" sz="1800" kern="1200" dirty="0" smtClean="0"/>
            <a:t>Manufacturing</a:t>
          </a:r>
          <a:endParaRPr lang="en-AU" sz="1800" b="1" kern="1200" dirty="0">
            <a:solidFill>
              <a:srgbClr val="002060"/>
            </a:solidFill>
          </a:endParaRPr>
        </a:p>
      </dsp:txBody>
      <dsp:txXfrm>
        <a:off x="5104647" y="6681"/>
        <a:ext cx="2237873" cy="518400"/>
      </dsp:txXfrm>
    </dsp:sp>
    <dsp:sp modelId="{23169989-63F3-4165-AB5D-291E18EBC5F0}">
      <dsp:nvSpPr>
        <dsp:cNvPr id="0" name=""/>
        <dsp:cNvSpPr/>
      </dsp:nvSpPr>
      <dsp:spPr>
        <a:xfrm>
          <a:off x="5104647" y="525081"/>
          <a:ext cx="2237873" cy="26681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b="1" kern="1200" dirty="0" smtClean="0">
              <a:solidFill>
                <a:srgbClr val="002060"/>
              </a:solidFill>
            </a:rPr>
            <a:t>Further inspections of manufacturers</a:t>
          </a:r>
          <a:r>
            <a:rPr lang="en-AU" sz="1800" kern="1200" dirty="0" smtClean="0">
              <a:solidFill>
                <a:srgbClr val="002060"/>
              </a:solidFill>
            </a:rPr>
            <a:t> of therapeutic goods</a:t>
          </a:r>
          <a:endParaRPr lang="en-AU" sz="1800" kern="1200" dirty="0">
            <a:solidFill>
              <a:srgbClr val="002060"/>
            </a:solidFill>
          </a:endParaRPr>
        </a:p>
      </dsp:txBody>
      <dsp:txXfrm>
        <a:off x="5104647" y="525081"/>
        <a:ext cx="2237873" cy="2668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E06AE-D51D-4AB4-84F5-4F795C2C698C}">
      <dsp:nvSpPr>
        <dsp:cNvPr id="0" name=""/>
        <dsp:cNvSpPr/>
      </dsp:nvSpPr>
      <dsp:spPr>
        <a:xfrm>
          <a:off x="388843" y="0"/>
          <a:ext cx="4406889" cy="1203597"/>
        </a:xfrm>
        <a:prstGeom prst="rightArrow">
          <a:avLst/>
        </a:prstGeom>
        <a:solidFill>
          <a:schemeClr val="accent5">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A116258-F50F-4876-9606-2A7F7223D704}">
      <dsp:nvSpPr>
        <dsp:cNvPr id="0" name=""/>
        <dsp:cNvSpPr/>
      </dsp:nvSpPr>
      <dsp:spPr>
        <a:xfrm>
          <a:off x="143917" y="361079"/>
          <a:ext cx="1555372" cy="481439"/>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err="1" smtClean="0"/>
            <a:t>Medsafe</a:t>
          </a:r>
          <a:endParaRPr lang="en-AU" sz="2000" kern="1200" dirty="0"/>
        </a:p>
      </dsp:txBody>
      <dsp:txXfrm>
        <a:off x="167419" y="384581"/>
        <a:ext cx="1508368" cy="434435"/>
      </dsp:txXfrm>
    </dsp:sp>
    <dsp:sp modelId="{E8406025-5F40-4DB6-ABFF-61610679F230}">
      <dsp:nvSpPr>
        <dsp:cNvPr id="0" name=""/>
        <dsp:cNvSpPr/>
      </dsp:nvSpPr>
      <dsp:spPr>
        <a:xfrm>
          <a:off x="1814601" y="361079"/>
          <a:ext cx="1555372" cy="481439"/>
        </a:xfrm>
        <a:prstGeom prst="roundRect">
          <a:avLst/>
        </a:prstGeom>
        <a:solidFill>
          <a:schemeClr val="accent5">
            <a:hueOff val="2669383"/>
            <a:satOff val="-24376"/>
            <a:lumOff val="5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smtClean="0"/>
            <a:t>TGA</a:t>
          </a:r>
          <a:endParaRPr lang="en-AU" sz="2000" kern="1200" dirty="0"/>
        </a:p>
      </dsp:txBody>
      <dsp:txXfrm>
        <a:off x="1838103" y="384581"/>
        <a:ext cx="1508368" cy="434435"/>
      </dsp:txXfrm>
    </dsp:sp>
    <dsp:sp modelId="{04374DC3-249C-41BA-B200-A93A62B06203}">
      <dsp:nvSpPr>
        <dsp:cNvPr id="0" name=""/>
        <dsp:cNvSpPr/>
      </dsp:nvSpPr>
      <dsp:spPr>
        <a:xfrm>
          <a:off x="3485285" y="361079"/>
          <a:ext cx="1555372" cy="481439"/>
        </a:xfrm>
        <a:prstGeom prst="roundRect">
          <a:avLst/>
        </a:prstGeom>
        <a:solidFill>
          <a:schemeClr val="accent5">
            <a:hueOff val="5338767"/>
            <a:satOff val="-48752"/>
            <a:lumOff val="1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smtClean="0"/>
            <a:t>ANZTPA</a:t>
          </a:r>
          <a:endParaRPr lang="en-AU" sz="2000" kern="1200" dirty="0"/>
        </a:p>
      </dsp:txBody>
      <dsp:txXfrm>
        <a:off x="3508787" y="384581"/>
        <a:ext cx="1508368" cy="434435"/>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E0ADF0C6-3824-44E0-954F-27AA472FEAFA}" type="datetimeFigureOut">
              <a:rPr lang="en-US" smtClean="0"/>
              <a:pPr/>
              <a:t>12/22/2014</a:t>
            </a:fld>
            <a:endParaRPr lang="en-AU"/>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604C3830-1E50-40F4-A422-3A1827504C5E}" type="slidenum">
              <a:rPr lang="en-AU" smtClean="0"/>
              <a:pPr/>
              <a:t>‹#›</a:t>
            </a:fld>
            <a:endParaRPr lang="en-AU"/>
          </a:p>
        </p:txBody>
      </p:sp>
    </p:spTree>
    <p:extLst>
      <p:ext uri="{BB962C8B-B14F-4D97-AF65-F5344CB8AC3E}">
        <p14:creationId xmlns:p14="http://schemas.microsoft.com/office/powerpoint/2010/main" val="853774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61DE7E8F-C4A8-4A7A-A9DA-82603C5C24EE}" type="datetimeFigureOut">
              <a:rPr lang="en-AU" smtClean="0"/>
              <a:pPr/>
              <a:t>22/12/2014</a:t>
            </a:fld>
            <a:endParaRPr lang="en-AU"/>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C408547F-3FE4-475B-BF33-9F50A0C05D55}" type="slidenum">
              <a:rPr lang="en-AU" smtClean="0"/>
              <a:pPr/>
              <a:t>‹#›</a:t>
            </a:fld>
            <a:endParaRPr lang="en-AU"/>
          </a:p>
        </p:txBody>
      </p:sp>
    </p:spTree>
    <p:extLst>
      <p:ext uri="{BB962C8B-B14F-4D97-AF65-F5344CB8AC3E}">
        <p14:creationId xmlns:p14="http://schemas.microsoft.com/office/powerpoint/2010/main" val="328348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408547F-3FE4-475B-BF33-9F50A0C05D55}"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408547F-3FE4-475B-BF33-9F50A0C05D55}" type="slidenum">
              <a:rPr lang="en-AU" smtClean="0"/>
              <a:pPr/>
              <a:t>10</a:t>
            </a:fld>
            <a:endParaRPr lang="en-AU"/>
          </a:p>
        </p:txBody>
      </p:sp>
    </p:spTree>
    <p:extLst>
      <p:ext uri="{BB962C8B-B14F-4D97-AF65-F5344CB8AC3E}">
        <p14:creationId xmlns:p14="http://schemas.microsoft.com/office/powerpoint/2010/main" val="2955269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latin typeface="Cambria" pitchFamily="18" charset="0"/>
            </a:endParaRPr>
          </a:p>
        </p:txBody>
      </p:sp>
      <p:sp>
        <p:nvSpPr>
          <p:cNvPr id="4" name="Slide Number Placeholder 3"/>
          <p:cNvSpPr>
            <a:spLocks noGrp="1"/>
          </p:cNvSpPr>
          <p:nvPr>
            <p:ph type="sldNum" sz="quarter" idx="10"/>
          </p:nvPr>
        </p:nvSpPr>
        <p:spPr/>
        <p:txBody>
          <a:bodyPr/>
          <a:lstStyle/>
          <a:p>
            <a:fld id="{D24A5E61-774A-4EE7-8D5C-32F93EE107B6}" type="slidenum">
              <a:rPr lang="en-AU" smtClean="0"/>
              <a:pPr/>
              <a:t>11</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408547F-3FE4-475B-BF33-9F50A0C05D55}" type="slidenum">
              <a:rPr lang="en-AU" smtClean="0"/>
              <a:pPr/>
              <a:t>12</a:t>
            </a:fld>
            <a:endParaRPr lang="en-AU"/>
          </a:p>
        </p:txBody>
      </p:sp>
    </p:spTree>
    <p:extLst>
      <p:ext uri="{BB962C8B-B14F-4D97-AF65-F5344CB8AC3E}">
        <p14:creationId xmlns:p14="http://schemas.microsoft.com/office/powerpoint/2010/main" val="2206029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408547F-3FE4-475B-BF33-9F50A0C05D55}" type="slidenum">
              <a:rPr lang="en-AU" smtClean="0"/>
              <a:pPr/>
              <a:t>13</a:t>
            </a:fld>
            <a:endParaRPr lang="en-AU"/>
          </a:p>
        </p:txBody>
      </p:sp>
    </p:spTree>
    <p:extLst>
      <p:ext uri="{BB962C8B-B14F-4D97-AF65-F5344CB8AC3E}">
        <p14:creationId xmlns:p14="http://schemas.microsoft.com/office/powerpoint/2010/main" val="4081927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408547F-3FE4-475B-BF33-9F50A0C05D55}" type="slidenum">
              <a:rPr lang="en-AU" smtClean="0"/>
              <a:pPr/>
              <a:t>14</a:t>
            </a:fld>
            <a:endParaRPr lang="en-AU"/>
          </a:p>
        </p:txBody>
      </p:sp>
    </p:spTree>
    <p:extLst>
      <p:ext uri="{BB962C8B-B14F-4D97-AF65-F5344CB8AC3E}">
        <p14:creationId xmlns:p14="http://schemas.microsoft.com/office/powerpoint/2010/main" val="3312063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p:txBody>
      </p:sp>
      <p:sp>
        <p:nvSpPr>
          <p:cNvPr id="4" name="Slide Number Placeholder 3"/>
          <p:cNvSpPr>
            <a:spLocks noGrp="1"/>
          </p:cNvSpPr>
          <p:nvPr>
            <p:ph type="sldNum" sz="quarter" idx="10"/>
          </p:nvPr>
        </p:nvSpPr>
        <p:spPr/>
        <p:txBody>
          <a:bodyPr/>
          <a:lstStyle/>
          <a:p>
            <a:fld id="{C408547F-3FE4-475B-BF33-9F50A0C05D55}" type="slidenum">
              <a:rPr lang="en-AU" smtClean="0"/>
              <a:pPr/>
              <a:t>15</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408547F-3FE4-475B-BF33-9F50A0C05D55}" type="slidenum">
              <a:rPr lang="en-AU" smtClean="0"/>
              <a:pPr/>
              <a:t>16</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408547F-3FE4-475B-BF33-9F50A0C05D55}" type="slidenum">
              <a:rPr lang="en-AU" smtClean="0"/>
              <a:pPr/>
              <a:t>2</a:t>
            </a:fld>
            <a:endParaRPr lang="en-AU"/>
          </a:p>
        </p:txBody>
      </p:sp>
    </p:spTree>
    <p:extLst>
      <p:ext uri="{BB962C8B-B14F-4D97-AF65-F5344CB8AC3E}">
        <p14:creationId xmlns:p14="http://schemas.microsoft.com/office/powerpoint/2010/main" val="361045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408547F-3FE4-475B-BF33-9F50A0C05D55}" type="slidenum">
              <a:rPr lang="en-AU" smtClean="0"/>
              <a:pPr/>
              <a:t>3</a:t>
            </a:fld>
            <a:endParaRPr lang="en-AU"/>
          </a:p>
        </p:txBody>
      </p:sp>
    </p:spTree>
    <p:extLst>
      <p:ext uri="{BB962C8B-B14F-4D97-AF65-F5344CB8AC3E}">
        <p14:creationId xmlns:p14="http://schemas.microsoft.com/office/powerpoint/2010/main" val="2524436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408547F-3FE4-475B-BF33-9F50A0C05D55}" type="slidenum">
              <a:rPr lang="en-AU" smtClean="0"/>
              <a:pPr/>
              <a:t>4</a:t>
            </a:fld>
            <a:endParaRPr lang="en-AU"/>
          </a:p>
        </p:txBody>
      </p:sp>
    </p:spTree>
    <p:extLst>
      <p:ext uri="{BB962C8B-B14F-4D97-AF65-F5344CB8AC3E}">
        <p14:creationId xmlns:p14="http://schemas.microsoft.com/office/powerpoint/2010/main" val="1590364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latin typeface="Cambria" pitchFamily="18" charset="0"/>
            </a:endParaRPr>
          </a:p>
        </p:txBody>
      </p:sp>
      <p:sp>
        <p:nvSpPr>
          <p:cNvPr id="4" name="Slide Number Placeholder 3"/>
          <p:cNvSpPr>
            <a:spLocks noGrp="1"/>
          </p:cNvSpPr>
          <p:nvPr>
            <p:ph type="sldNum" sz="quarter" idx="10"/>
          </p:nvPr>
        </p:nvSpPr>
        <p:spPr/>
        <p:txBody>
          <a:bodyPr/>
          <a:lstStyle/>
          <a:p>
            <a:fld id="{C408547F-3FE4-475B-BF33-9F50A0C05D55}"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408547F-3FE4-475B-BF33-9F50A0C05D55}" type="slidenum">
              <a:rPr lang="en-AU" smtClean="0"/>
              <a:pPr/>
              <a:t>6</a:t>
            </a:fld>
            <a:endParaRPr lang="en-AU"/>
          </a:p>
        </p:txBody>
      </p:sp>
    </p:spTree>
    <p:extLst>
      <p:ext uri="{BB962C8B-B14F-4D97-AF65-F5344CB8AC3E}">
        <p14:creationId xmlns:p14="http://schemas.microsoft.com/office/powerpoint/2010/main" val="1023413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latin typeface="Cambria" pitchFamily="18" charset="0"/>
            </a:endParaRPr>
          </a:p>
        </p:txBody>
      </p:sp>
      <p:sp>
        <p:nvSpPr>
          <p:cNvPr id="4" name="Slide Number Placeholder 3"/>
          <p:cNvSpPr>
            <a:spLocks noGrp="1"/>
          </p:cNvSpPr>
          <p:nvPr>
            <p:ph type="sldNum" sz="quarter" idx="10"/>
          </p:nvPr>
        </p:nvSpPr>
        <p:spPr/>
        <p:txBody>
          <a:bodyPr/>
          <a:lstStyle/>
          <a:p>
            <a:fld id="{C408547F-3FE4-475B-BF33-9F50A0C05D55}" type="slidenum">
              <a:rPr lang="en-AU" smtClean="0"/>
              <a:pPr/>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408547F-3FE4-475B-BF33-9F50A0C05D55}" type="slidenum">
              <a:rPr lang="en-AU" smtClean="0"/>
              <a:pPr/>
              <a:t>8</a:t>
            </a:fld>
            <a:endParaRPr lang="en-AU"/>
          </a:p>
        </p:txBody>
      </p:sp>
    </p:spTree>
    <p:extLst>
      <p:ext uri="{BB962C8B-B14F-4D97-AF65-F5344CB8AC3E}">
        <p14:creationId xmlns:p14="http://schemas.microsoft.com/office/powerpoint/2010/main" val="3039272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latin typeface="Cambria" pitchFamily="18" charset="0"/>
            </a:endParaRPr>
          </a:p>
        </p:txBody>
      </p:sp>
      <p:sp>
        <p:nvSpPr>
          <p:cNvPr id="4" name="Slide Number Placeholder 3"/>
          <p:cNvSpPr>
            <a:spLocks noGrp="1"/>
          </p:cNvSpPr>
          <p:nvPr>
            <p:ph type="sldNum" sz="quarter" idx="10"/>
          </p:nvPr>
        </p:nvSpPr>
        <p:spPr/>
        <p:txBody>
          <a:bodyPr/>
          <a:lstStyle/>
          <a:p>
            <a:fld id="{C408547F-3FE4-475B-BF33-9F50A0C05D55}" type="slidenum">
              <a:rPr lang="en-AU" smtClean="0"/>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PowerPoint_landscape_3.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897567"/>
            <a:ext cx="5486400" cy="26481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59AB5-0212-43B0-94BF-E4CDBB93383B}" type="datetimeFigureOut">
              <a:rPr lang="en-AU" smtClean="0"/>
              <a:pPr/>
              <a:t>22/12/2014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8965FCB-C193-47C7-BA9B-8925BE36D90A}" type="slidenum">
              <a:rPr lang="en-AU" smtClean="0"/>
              <a:pPr/>
              <a:t>‹#›</a:t>
            </a:fld>
            <a:endParaRPr lang="en-AU"/>
          </a:p>
        </p:txBody>
      </p:sp>
      <p:pic>
        <p:nvPicPr>
          <p:cNvPr id="10" name="Picture 9" descr="DH&amp;A_logo_Inline_White.png"/>
          <p:cNvPicPr>
            <a:picLocks noChangeAspect="1"/>
          </p:cNvPicPr>
          <p:nvPr userDrawn="1"/>
        </p:nvPicPr>
        <p:blipFill>
          <a:blip r:embed="rId3" cstate="print"/>
          <a:stretch>
            <a:fillRect/>
          </a:stretch>
        </p:blipFill>
        <p:spPr>
          <a:xfrm>
            <a:off x="374801" y="71425"/>
            <a:ext cx="1750663" cy="44988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Table/Graph/Chart with Caption">
    <p:spTree>
      <p:nvGrpSpPr>
        <p:cNvPr id="1" name=""/>
        <p:cNvGrpSpPr/>
        <p:nvPr/>
      </p:nvGrpSpPr>
      <p:grpSpPr>
        <a:xfrm>
          <a:off x="0" y="0"/>
          <a:ext cx="0" cy="0"/>
          <a:chOff x="0" y="0"/>
          <a:chExt cx="0" cy="0"/>
        </a:xfrm>
      </p:grpSpPr>
      <p:sp>
        <p:nvSpPr>
          <p:cNvPr id="7" name="Title 1"/>
          <p:cNvSpPr>
            <a:spLocks noGrp="1"/>
          </p:cNvSpPr>
          <p:nvPr>
            <p:ph type="title"/>
          </p:nvPr>
        </p:nvSpPr>
        <p:spPr>
          <a:xfrm>
            <a:off x="392958" y="1017976"/>
            <a:ext cx="8509314" cy="535786"/>
          </a:xfrm>
        </p:spPr>
        <p:txBody>
          <a:bodyPr anchor="t">
            <a:noAutofit/>
          </a:bodyPr>
          <a:lstStyle>
            <a:lvl1pPr>
              <a:defRPr sz="2800"/>
            </a:lvl1pPr>
          </a:lstStyle>
          <a:p>
            <a:r>
              <a:rPr lang="en-US" smtClean="0"/>
              <a:t>Click to edit Master title style</a:t>
            </a:r>
            <a:endParaRPr lang="en-AU" dirty="0"/>
          </a:p>
        </p:txBody>
      </p:sp>
      <p:sp>
        <p:nvSpPr>
          <p:cNvPr id="10" name="Content Placeholder 9"/>
          <p:cNvSpPr>
            <a:spLocks noGrp="1"/>
          </p:cNvSpPr>
          <p:nvPr>
            <p:ph sz="quarter" idx="13"/>
          </p:nvPr>
        </p:nvSpPr>
        <p:spPr>
          <a:xfrm>
            <a:off x="392958" y="1660924"/>
            <a:ext cx="8509314" cy="2518184"/>
          </a:xfrm>
        </p:spPr>
        <p:txBody>
          <a:bodyPr/>
          <a:lstStyle>
            <a:lvl1pPr>
              <a:defRPr baseline="0"/>
            </a:lvl1pPr>
          </a:lstStyle>
          <a:p>
            <a:pPr lvl="0"/>
            <a:r>
              <a:rPr lang="en-US" smtClean="0"/>
              <a:t>Click to edit Master text styles</a:t>
            </a:r>
          </a:p>
        </p:txBody>
      </p:sp>
      <p:sp>
        <p:nvSpPr>
          <p:cNvPr id="8" name="Text Placeholder 20"/>
          <p:cNvSpPr>
            <a:spLocks noGrp="1"/>
          </p:cNvSpPr>
          <p:nvPr>
            <p:ph type="body" sz="quarter" idx="16"/>
          </p:nvPr>
        </p:nvSpPr>
        <p:spPr>
          <a:xfrm>
            <a:off x="392958" y="4292400"/>
            <a:ext cx="8509314" cy="299968"/>
          </a:xfrm>
        </p:spPr>
        <p:txBody>
          <a:bodyPr>
            <a:normAutofit/>
          </a:bodyPr>
          <a:lstStyle>
            <a:lvl1pPr>
              <a:buNone/>
              <a:defRPr sz="900" baseline="0"/>
            </a:lvl1pPr>
          </a:lstStyle>
          <a:p>
            <a:pPr lvl="0"/>
            <a:r>
              <a:rPr lang="en-US" smtClean="0"/>
              <a:t>Click to edit Master text styles</a:t>
            </a:r>
          </a:p>
        </p:txBody>
      </p:sp>
      <p:sp>
        <p:nvSpPr>
          <p:cNvPr id="5" name="Date Placeholder 2"/>
          <p:cNvSpPr>
            <a:spLocks noGrp="1"/>
          </p:cNvSpPr>
          <p:nvPr>
            <p:ph type="dt" sz="half" idx="17"/>
          </p:nvPr>
        </p:nvSpPr>
        <p:spPr/>
        <p:txBody>
          <a:bodyPr/>
          <a:lstStyle>
            <a:lvl1pPr>
              <a:defRPr/>
            </a:lvl1pPr>
          </a:lstStyle>
          <a:p>
            <a:fld id="{F00769AE-95E1-4C86-9E22-A021C3065E19}" type="datetime1">
              <a:rPr lang="en-AU"/>
              <a:pPr/>
              <a:t>22/12/2014</a:t>
            </a:fld>
            <a:endParaRPr lang="en-AU"/>
          </a:p>
        </p:txBody>
      </p:sp>
      <p:sp>
        <p:nvSpPr>
          <p:cNvPr id="6" name="Slide Number Placeholder 4"/>
          <p:cNvSpPr>
            <a:spLocks noGrp="1"/>
          </p:cNvSpPr>
          <p:nvPr>
            <p:ph type="sldNum" sz="quarter" idx="18"/>
          </p:nvPr>
        </p:nvSpPr>
        <p:spPr/>
        <p:txBody>
          <a:bodyPr/>
          <a:lstStyle>
            <a:lvl1pPr>
              <a:defRPr/>
            </a:lvl1pPr>
          </a:lstStyle>
          <a:p>
            <a:fld id="{04C9852D-D1A0-453A-91C4-2BBDAE10A71A}" type="slidenum">
              <a:rPr lang="en-AU"/>
              <a:pPr/>
              <a:t>‹#›</a:t>
            </a:fld>
            <a:endParaRPr lang="en-AU"/>
          </a:p>
        </p:txBody>
      </p:sp>
      <p:sp>
        <p:nvSpPr>
          <p:cNvPr id="9" name="Footer Placeholder 11"/>
          <p:cNvSpPr>
            <a:spLocks noGrp="1"/>
          </p:cNvSpPr>
          <p:nvPr>
            <p:ph type="ftr" sz="quarter" idx="19"/>
          </p:nvPr>
        </p:nvSpPr>
        <p:spPr>
          <a:xfrm>
            <a:off x="392723" y="4772026"/>
            <a:ext cx="2173166" cy="270272"/>
          </a:xfrm>
        </p:spPr>
        <p:txBody>
          <a:bodyPr/>
          <a:lstStyle>
            <a:lvl1pPr>
              <a:defRPr/>
            </a:lvl1pPr>
          </a:lstStyle>
          <a:p>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PowerPoint_landscape_3.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4" name="Date Placeholder 3"/>
          <p:cNvSpPr>
            <a:spLocks noGrp="1"/>
          </p:cNvSpPr>
          <p:nvPr>
            <p:ph type="dt" sz="half" idx="10"/>
          </p:nvPr>
        </p:nvSpPr>
        <p:spPr>
          <a:xfrm>
            <a:off x="2555776" y="4800600"/>
            <a:ext cx="2133600" cy="273844"/>
          </a:xfrm>
        </p:spPr>
        <p:txBody>
          <a:bodyPr lIns="0" tIns="0" rIns="0" bIns="0" anchor="t" anchorCtr="0"/>
          <a:lstStyle>
            <a:lvl1pPr>
              <a:defRPr sz="1100">
                <a:solidFill>
                  <a:schemeClr val="tx1"/>
                </a:solidFill>
              </a:defRPr>
            </a:lvl1pPr>
          </a:lstStyle>
          <a:p>
            <a:fld id="{4EC59AB5-0212-43B0-94BF-E4CDBB93383B}" type="datetimeFigureOut">
              <a:rPr lang="en-AU" smtClean="0"/>
              <a:pPr/>
              <a:t>22/12/2014</a:t>
            </a:fld>
            <a:endParaRPr lang="en-AU" dirty="0"/>
          </a:p>
        </p:txBody>
      </p:sp>
      <p:sp>
        <p:nvSpPr>
          <p:cNvPr id="5" name="Footer Placeholder 4"/>
          <p:cNvSpPr>
            <a:spLocks noGrp="1"/>
          </p:cNvSpPr>
          <p:nvPr>
            <p:ph type="ftr" sz="quarter" idx="11"/>
          </p:nvPr>
        </p:nvSpPr>
        <p:spPr>
          <a:xfrm>
            <a:off x="540006" y="4806955"/>
            <a:ext cx="1861427" cy="273050"/>
          </a:xfrm>
        </p:spPr>
        <p:txBody>
          <a:bodyPr lIns="0" tIns="0" rIns="0" bIns="0" anchor="t" anchorCtr="0"/>
          <a:lstStyle>
            <a:lvl1pPr algn="l">
              <a:defRPr sz="1100">
                <a:solidFill>
                  <a:schemeClr val="tx1"/>
                </a:solidFill>
              </a:defRPr>
            </a:lvl1pPr>
          </a:lstStyle>
          <a:p>
            <a:endParaRPr lang="en-AU" dirty="0"/>
          </a:p>
        </p:txBody>
      </p:sp>
      <p:sp>
        <p:nvSpPr>
          <p:cNvPr id="6" name="Slide Number Placeholder 5"/>
          <p:cNvSpPr>
            <a:spLocks noGrp="1"/>
          </p:cNvSpPr>
          <p:nvPr>
            <p:ph type="sldNum" sz="quarter" idx="12"/>
          </p:nvPr>
        </p:nvSpPr>
        <p:spPr>
          <a:xfrm>
            <a:off x="6588224" y="4800600"/>
            <a:ext cx="2232248" cy="273844"/>
          </a:xfrm>
        </p:spPr>
        <p:txBody>
          <a:bodyPr lIns="0" tIns="0" rIns="0" bIns="0" anchor="t" anchorCtr="0"/>
          <a:lstStyle>
            <a:lvl1pPr>
              <a:defRPr sz="1100">
                <a:solidFill>
                  <a:schemeClr val="tx1"/>
                </a:solidFill>
              </a:defRPr>
            </a:lvl1pPr>
          </a:lstStyle>
          <a:p>
            <a:fld id="{88965FCB-C193-47C7-BA9B-8925BE36D90A}" type="slidenum">
              <a:rPr lang="en-AU" smtClean="0"/>
              <a:pPr/>
              <a:t>‹#›</a:t>
            </a:fld>
            <a:endParaRPr lang="en-AU" dirty="0"/>
          </a:p>
        </p:txBody>
      </p:sp>
      <p:sp>
        <p:nvSpPr>
          <p:cNvPr id="17" name="Content Placeholder 16"/>
          <p:cNvSpPr>
            <a:spLocks noGrp="1"/>
          </p:cNvSpPr>
          <p:nvPr>
            <p:ph sz="quarter" idx="13"/>
          </p:nvPr>
        </p:nvSpPr>
        <p:spPr>
          <a:xfrm>
            <a:off x="539552" y="1682391"/>
            <a:ext cx="8280920" cy="2941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19" name="Picture 18" descr="DH&amp;A_logo_Inline_White.png"/>
          <p:cNvPicPr>
            <a:picLocks noChangeAspect="1"/>
          </p:cNvPicPr>
          <p:nvPr userDrawn="1"/>
        </p:nvPicPr>
        <p:blipFill>
          <a:blip r:embed="rId3" cstate="print"/>
          <a:stretch>
            <a:fillRect/>
          </a:stretch>
        </p:blipFill>
        <p:spPr>
          <a:xfrm>
            <a:off x="374801" y="71425"/>
            <a:ext cx="1750663" cy="44988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Slide, White">
    <p:spTree>
      <p:nvGrpSpPr>
        <p:cNvPr id="1" name=""/>
        <p:cNvGrpSpPr/>
        <p:nvPr/>
      </p:nvGrpSpPr>
      <p:grpSpPr>
        <a:xfrm>
          <a:off x="0" y="0"/>
          <a:ext cx="0" cy="0"/>
          <a:chOff x="0" y="0"/>
          <a:chExt cx="0" cy="0"/>
        </a:xfrm>
      </p:grpSpPr>
      <p:pic>
        <p:nvPicPr>
          <p:cNvPr id="10" name="Picture 9" descr="PowerPoint_landscape_2.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title"/>
          </p:nvPr>
        </p:nvSpPr>
        <p:spPr>
          <a:xfrm>
            <a:off x="539552" y="1180296"/>
            <a:ext cx="6408712" cy="365342"/>
          </a:xfrm>
        </p:spPr>
        <p:txBody>
          <a:bodyPr anchor="t">
            <a:normAutofit/>
          </a:bodyPr>
          <a:lstStyle>
            <a:lvl1pPr algn="l">
              <a:defRPr sz="2800" b="1" cap="none" baseline="0">
                <a:solidFill>
                  <a:schemeClr val="accent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539552" y="1672702"/>
            <a:ext cx="6408712" cy="1709141"/>
          </a:xfrm>
        </p:spPr>
        <p:txBody>
          <a:bodyPr anchor="t" anchorCtr="0">
            <a:noAutofit/>
          </a:bodyPr>
          <a:lstStyle>
            <a:lvl1pPr marL="0" indent="0">
              <a:buNone/>
              <a:defRPr sz="2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4EC59AB5-0212-43B0-94BF-E4CDBB93383B}" type="datetimeFigureOut">
              <a:rPr lang="en-AU" smtClean="0"/>
              <a:pPr/>
              <a:t>22/12/2014</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8965FCB-C193-47C7-BA9B-8925BE36D90A}" type="slidenum">
              <a:rPr lang="en-AU" smtClean="0"/>
              <a:pPr/>
              <a:t>‹#›</a:t>
            </a:fld>
            <a:endParaRPr lang="en-AU"/>
          </a:p>
        </p:txBody>
      </p:sp>
      <p:pic>
        <p:nvPicPr>
          <p:cNvPr id="11" name="Picture 10" descr="DH&amp;A_logo_Inline_black.jpg"/>
          <p:cNvPicPr>
            <a:picLocks noChangeAspect="1"/>
          </p:cNvPicPr>
          <p:nvPr userDrawn="1"/>
        </p:nvPicPr>
        <p:blipFill>
          <a:blip r:embed="rId3" cstate="print"/>
          <a:stretch>
            <a:fillRect/>
          </a:stretch>
        </p:blipFill>
        <p:spPr>
          <a:xfrm>
            <a:off x="571483" y="210494"/>
            <a:ext cx="2000265" cy="50386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Slide, Colour">
    <p:spTree>
      <p:nvGrpSpPr>
        <p:cNvPr id="1" name=""/>
        <p:cNvGrpSpPr/>
        <p:nvPr/>
      </p:nvGrpSpPr>
      <p:grpSpPr>
        <a:xfrm>
          <a:off x="0" y="0"/>
          <a:ext cx="0" cy="0"/>
          <a:chOff x="0" y="0"/>
          <a:chExt cx="0" cy="0"/>
        </a:xfrm>
      </p:grpSpPr>
      <p:pic>
        <p:nvPicPr>
          <p:cNvPr id="11" name="Picture 10" descr="PowerPoint_landscape_3.jpg"/>
          <p:cNvPicPr>
            <a:picLocks noChangeAspect="1"/>
          </p:cNvPicPr>
          <p:nvPr userDrawn="1"/>
        </p:nvPicPr>
        <p:blipFill>
          <a:blip r:embed="rId2" cstate="print"/>
          <a:stretch>
            <a:fillRect/>
          </a:stretch>
        </p:blipFill>
        <p:spPr>
          <a:xfrm>
            <a:off x="0" y="0"/>
            <a:ext cx="9144000" cy="5143500"/>
          </a:xfrm>
          <a:prstGeom prst="rect">
            <a:avLst/>
          </a:prstGeom>
        </p:spPr>
      </p:pic>
      <p:sp>
        <p:nvSpPr>
          <p:cNvPr id="13" name="Rectangle 12"/>
          <p:cNvSpPr/>
          <p:nvPr userDrawn="1"/>
        </p:nvSpPr>
        <p:spPr>
          <a:xfrm>
            <a:off x="0" y="660556"/>
            <a:ext cx="9144000" cy="44829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539552" y="1180296"/>
            <a:ext cx="6408712" cy="365342"/>
          </a:xfrm>
        </p:spPr>
        <p:txBody>
          <a:bodyPr anchor="t">
            <a:normAutofit/>
          </a:bodyPr>
          <a:lstStyle>
            <a:lvl1pPr algn="l">
              <a:defRPr sz="2800" b="1" cap="none" baseline="0">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539552" y="1672702"/>
            <a:ext cx="6408712" cy="1709141"/>
          </a:xfrm>
        </p:spPr>
        <p:txBody>
          <a:bodyPr anchor="t" anchorCtr="0">
            <a:noAutofit/>
          </a:bodyPr>
          <a:lstStyle>
            <a:lvl1pPr marL="0" indent="0">
              <a:buNone/>
              <a:defRPr sz="2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4EC59AB5-0212-43B0-94BF-E4CDBB93383B}" type="datetimeFigureOut">
              <a:rPr lang="en-AU" smtClean="0"/>
              <a:pPr/>
              <a:t>22/12/2014</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8965FCB-C193-47C7-BA9B-8925BE36D90A}" type="slidenum">
              <a:rPr lang="en-AU" smtClean="0"/>
              <a:pPr/>
              <a:t>‹#›</a:t>
            </a:fld>
            <a:endParaRPr lang="en-AU"/>
          </a:p>
        </p:txBody>
      </p:sp>
      <p:pic>
        <p:nvPicPr>
          <p:cNvPr id="10" name="Picture 9" descr="DH&amp;A_logo_Inline_White.png"/>
          <p:cNvPicPr>
            <a:picLocks noChangeAspect="1"/>
          </p:cNvPicPr>
          <p:nvPr userDrawn="1"/>
        </p:nvPicPr>
        <p:blipFill>
          <a:blip r:embed="rId3" cstate="print"/>
          <a:stretch>
            <a:fillRect/>
          </a:stretch>
        </p:blipFill>
        <p:spPr>
          <a:xfrm>
            <a:off x="374801" y="71425"/>
            <a:ext cx="1750663" cy="44988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6" name="Picture 15" descr="PowerPoint_landscape_3.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dirty="0"/>
          </a:p>
        </p:txBody>
      </p:sp>
      <p:sp>
        <p:nvSpPr>
          <p:cNvPr id="5" name="Date Placeholder 4"/>
          <p:cNvSpPr>
            <a:spLocks noGrp="1"/>
          </p:cNvSpPr>
          <p:nvPr>
            <p:ph type="dt" sz="half" idx="10"/>
          </p:nvPr>
        </p:nvSpPr>
        <p:spPr/>
        <p:txBody>
          <a:bodyPr/>
          <a:lstStyle/>
          <a:p>
            <a:fld id="{4EC59AB5-0212-43B0-94BF-E4CDBB93383B}" type="datetimeFigureOut">
              <a:rPr lang="en-AU" smtClean="0"/>
              <a:pPr/>
              <a:t>22/12/2014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8965FCB-C193-47C7-BA9B-8925BE36D90A}" type="slidenum">
              <a:rPr lang="en-AU" smtClean="0"/>
              <a:pPr/>
              <a:t>‹#›</a:t>
            </a:fld>
            <a:endParaRPr lang="en-AU"/>
          </a:p>
        </p:txBody>
      </p:sp>
      <p:sp>
        <p:nvSpPr>
          <p:cNvPr id="13" name="Content Placeholder 3"/>
          <p:cNvSpPr>
            <a:spLocks noGrp="1"/>
          </p:cNvSpPr>
          <p:nvPr>
            <p:ph sz="half" idx="13"/>
          </p:nvPr>
        </p:nvSpPr>
        <p:spPr>
          <a:xfrm>
            <a:off x="539552" y="1682108"/>
            <a:ext cx="3600400" cy="2890923"/>
          </a:xfrm>
        </p:spPr>
        <p:txBody>
          <a:bodyPr/>
          <a:lstStyle>
            <a:lvl1pPr>
              <a:defRPr sz="1850"/>
            </a:lvl1pPr>
            <a:lvl2pPr>
              <a:defRPr sz="1850"/>
            </a:lvl2pPr>
            <a:lvl3pPr>
              <a:defRPr sz="1850"/>
            </a:lvl3pPr>
            <a:lvl4pPr>
              <a:defRPr sz="1850"/>
            </a:lvl4pPr>
            <a:lvl5pPr marL="863600" indent="-236538" defTabSz="804863">
              <a:tabLst/>
              <a:defRPr sz="1850"/>
            </a:lvl5pPr>
            <a:lvl6pPr marL="1252538" indent="-269875">
              <a:buClr>
                <a:schemeClr val="accent2"/>
              </a:buClr>
              <a:buFont typeface="Arial" pitchFamily="34" charset="0"/>
              <a:buChar char="–"/>
              <a:tabLst/>
              <a:defRPr sz="1800"/>
            </a:lvl6pPr>
            <a:lvl7pPr>
              <a:buNone/>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4" name="Content Placeholder 3"/>
          <p:cNvSpPr>
            <a:spLocks noGrp="1"/>
          </p:cNvSpPr>
          <p:nvPr>
            <p:ph sz="half" idx="14"/>
          </p:nvPr>
        </p:nvSpPr>
        <p:spPr>
          <a:xfrm>
            <a:off x="4283968" y="1682100"/>
            <a:ext cx="4536504" cy="2891700"/>
          </a:xfrm>
        </p:spPr>
        <p:txBody>
          <a:bodyPr/>
          <a:lstStyle>
            <a:lvl1pPr>
              <a:defRPr sz="1850"/>
            </a:lvl1pPr>
            <a:lvl2pPr>
              <a:defRPr sz="1850"/>
            </a:lvl2pPr>
            <a:lvl3pPr>
              <a:defRPr sz="1850"/>
            </a:lvl3pPr>
            <a:lvl4pPr>
              <a:defRPr sz="1850"/>
            </a:lvl4pPr>
            <a:lvl5pPr marL="863600" indent="-236538" defTabSz="804863">
              <a:tabLst/>
              <a:defRPr sz="1850"/>
            </a:lvl5pPr>
            <a:lvl6pPr marL="1252538" indent="-269875">
              <a:buClr>
                <a:schemeClr val="accent2"/>
              </a:buClr>
              <a:buFont typeface="Arial" pitchFamily="34" charset="0"/>
              <a:buChar char="–"/>
              <a:tabLst/>
              <a:defRPr sz="1800"/>
            </a:lvl6pPr>
            <a:lvl7pPr>
              <a:buNone/>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10" name="Picture 9" descr="DH&amp;A_logo_Inline_White.png"/>
          <p:cNvPicPr>
            <a:picLocks noChangeAspect="1"/>
          </p:cNvPicPr>
          <p:nvPr userDrawn="1"/>
        </p:nvPicPr>
        <p:blipFill>
          <a:blip r:embed="rId3" cstate="print"/>
          <a:stretch>
            <a:fillRect/>
          </a:stretch>
        </p:blipFill>
        <p:spPr>
          <a:xfrm>
            <a:off x="374801" y="71425"/>
            <a:ext cx="1750663" cy="44988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6" name="Picture 15" descr="PowerPoint_landscape_3.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dirty="0"/>
          </a:p>
        </p:txBody>
      </p:sp>
      <p:sp>
        <p:nvSpPr>
          <p:cNvPr id="5" name="Date Placeholder 4"/>
          <p:cNvSpPr>
            <a:spLocks noGrp="1"/>
          </p:cNvSpPr>
          <p:nvPr>
            <p:ph type="dt" sz="half" idx="10"/>
          </p:nvPr>
        </p:nvSpPr>
        <p:spPr/>
        <p:txBody>
          <a:bodyPr/>
          <a:lstStyle/>
          <a:p>
            <a:fld id="{4EC59AB5-0212-43B0-94BF-E4CDBB93383B}" type="datetimeFigureOut">
              <a:rPr lang="en-AU" smtClean="0"/>
              <a:pPr/>
              <a:t>22/12/2014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8965FCB-C193-47C7-BA9B-8925BE36D90A}" type="slidenum">
              <a:rPr lang="en-AU" smtClean="0"/>
              <a:pPr/>
              <a:t>‹#›</a:t>
            </a:fld>
            <a:endParaRPr lang="en-AU"/>
          </a:p>
        </p:txBody>
      </p:sp>
      <p:sp>
        <p:nvSpPr>
          <p:cNvPr id="13" name="Content Placeholder 3"/>
          <p:cNvSpPr>
            <a:spLocks noGrp="1"/>
          </p:cNvSpPr>
          <p:nvPr>
            <p:ph sz="half" idx="13"/>
          </p:nvPr>
        </p:nvSpPr>
        <p:spPr>
          <a:xfrm>
            <a:off x="539552" y="1682108"/>
            <a:ext cx="4896544" cy="2890923"/>
          </a:xfrm>
        </p:spPr>
        <p:txBody>
          <a:bodyPr/>
          <a:lstStyle>
            <a:lvl1pPr>
              <a:defRPr sz="1850"/>
            </a:lvl1pPr>
            <a:lvl2pPr>
              <a:defRPr sz="1850"/>
            </a:lvl2pPr>
            <a:lvl3pPr>
              <a:defRPr sz="1850"/>
            </a:lvl3pPr>
            <a:lvl4pPr>
              <a:defRPr sz="1850"/>
            </a:lvl4pPr>
            <a:lvl5pPr marL="863600" indent="-236538" defTabSz="804863">
              <a:tabLst/>
              <a:defRPr sz="1850"/>
            </a:lvl5pPr>
            <a:lvl6pPr marL="1252538" indent="-269875">
              <a:buClr>
                <a:schemeClr val="accent2"/>
              </a:buClr>
              <a:buFont typeface="Arial" pitchFamily="34" charset="0"/>
              <a:buChar char="–"/>
              <a:tabLst/>
              <a:defRPr sz="1800"/>
            </a:lvl6pPr>
            <a:lvl7pPr>
              <a:buNone/>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4" name="Content Placeholder 3"/>
          <p:cNvSpPr>
            <a:spLocks noGrp="1"/>
          </p:cNvSpPr>
          <p:nvPr>
            <p:ph sz="half" idx="14"/>
          </p:nvPr>
        </p:nvSpPr>
        <p:spPr>
          <a:xfrm>
            <a:off x="6062137" y="1682100"/>
            <a:ext cx="2758339" cy="2509830"/>
          </a:xfrm>
        </p:spPr>
        <p:txBody>
          <a:bodyPr/>
          <a:lstStyle>
            <a:lvl1pPr>
              <a:defRPr sz="1850"/>
            </a:lvl1pPr>
            <a:lvl2pPr>
              <a:defRPr sz="1850"/>
            </a:lvl2pPr>
            <a:lvl3pPr>
              <a:defRPr sz="1850"/>
            </a:lvl3pPr>
            <a:lvl4pPr>
              <a:defRPr sz="1850"/>
            </a:lvl4pPr>
            <a:lvl5pPr marL="863600" indent="-236538" defTabSz="804863">
              <a:tabLst/>
              <a:defRPr sz="1850"/>
            </a:lvl5pPr>
            <a:lvl6pPr marL="1252538" indent="-269875">
              <a:buClr>
                <a:schemeClr val="accent2"/>
              </a:buClr>
              <a:buFont typeface="Arial" pitchFamily="34" charset="0"/>
              <a:buChar char="–"/>
              <a:tabLst/>
              <a:defRPr sz="1800"/>
            </a:lvl6pPr>
            <a:lvl7pPr>
              <a:buNone/>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11"/>
          <p:cNvSpPr>
            <a:spLocks noGrp="1"/>
          </p:cNvSpPr>
          <p:nvPr>
            <p:ph type="body" sz="quarter" idx="15"/>
          </p:nvPr>
        </p:nvSpPr>
        <p:spPr>
          <a:xfrm>
            <a:off x="6084168" y="4245942"/>
            <a:ext cx="2735262" cy="324445"/>
          </a:xfrm>
        </p:spPr>
        <p:txBody>
          <a:bodyPr>
            <a:noAutofit/>
          </a:bodyPr>
          <a:lstStyle>
            <a:lvl1pPr marL="0" indent="0">
              <a:defRPr sz="1100" b="0">
                <a:solidFill>
                  <a:schemeClr val="tx1"/>
                </a:solidFill>
              </a:defRPr>
            </a:lvl1pPr>
            <a:lvl2pPr>
              <a:defRPr sz="1100" b="0">
                <a:solidFill>
                  <a:schemeClr val="tx1"/>
                </a:solidFill>
              </a:defRPr>
            </a:lvl2pPr>
            <a:lvl3pPr>
              <a:defRPr sz="1100" b="0">
                <a:solidFill>
                  <a:schemeClr val="tx1"/>
                </a:solidFill>
              </a:defRPr>
            </a:lvl3pPr>
            <a:lvl4pPr>
              <a:defRPr sz="1100" b="0">
                <a:solidFill>
                  <a:schemeClr val="tx1"/>
                </a:solidFill>
              </a:defRPr>
            </a:lvl4pPr>
            <a:lvl5pPr>
              <a:defRPr sz="1100"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11" name="Picture 10" descr="DH&amp;A_logo_Inline_White.png"/>
          <p:cNvPicPr>
            <a:picLocks noChangeAspect="1"/>
          </p:cNvPicPr>
          <p:nvPr userDrawn="1"/>
        </p:nvPicPr>
        <p:blipFill>
          <a:blip r:embed="rId3" cstate="print"/>
          <a:stretch>
            <a:fillRect/>
          </a:stretch>
        </p:blipFill>
        <p:spPr>
          <a:xfrm>
            <a:off x="374801" y="71425"/>
            <a:ext cx="1750663" cy="44988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descr="PowerPoint_landscape_3.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539552" y="1599642"/>
            <a:ext cx="4104000" cy="270030"/>
          </a:xfrm>
        </p:spPr>
        <p:txBody>
          <a:bodyPr anchor="t" anchorCtr="0">
            <a:noAutofit/>
          </a:bodyPr>
          <a:lstStyle>
            <a:lvl1pPr marL="0" indent="0">
              <a:buNone/>
              <a:defRPr sz="18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716472" y="1599642"/>
            <a:ext cx="4104000" cy="270030"/>
          </a:xfrm>
        </p:spPr>
        <p:txBody>
          <a:bodyPr anchor="t" anchorCtr="0">
            <a:noAutofit/>
          </a:bodyPr>
          <a:lstStyle>
            <a:lvl1pPr marL="0" indent="0">
              <a:buNone/>
              <a:defRPr sz="18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EC59AB5-0212-43B0-94BF-E4CDBB93383B}" type="datetimeFigureOut">
              <a:rPr lang="en-AU" smtClean="0"/>
              <a:pPr/>
              <a:t>22/12/2014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8965FCB-C193-47C7-BA9B-8925BE36D90A}" type="slidenum">
              <a:rPr lang="en-AU" smtClean="0"/>
              <a:pPr/>
              <a:t>‹#›</a:t>
            </a:fld>
            <a:endParaRPr lang="en-AU"/>
          </a:p>
        </p:txBody>
      </p:sp>
      <p:sp>
        <p:nvSpPr>
          <p:cNvPr id="11" name="Content Placeholder 3"/>
          <p:cNvSpPr>
            <a:spLocks noGrp="1"/>
          </p:cNvSpPr>
          <p:nvPr>
            <p:ph sz="half" idx="13"/>
          </p:nvPr>
        </p:nvSpPr>
        <p:spPr>
          <a:xfrm>
            <a:off x="539552" y="1977689"/>
            <a:ext cx="4104456" cy="2651467"/>
          </a:xfrm>
        </p:spPr>
        <p:txBody>
          <a:bodyPr/>
          <a:lstStyle>
            <a:lvl1pPr>
              <a:defRPr sz="1850"/>
            </a:lvl1pPr>
            <a:lvl2pPr>
              <a:defRPr sz="1850"/>
            </a:lvl2pPr>
            <a:lvl3pPr>
              <a:defRPr sz="1850"/>
            </a:lvl3pPr>
            <a:lvl4pPr>
              <a:defRPr sz="1850"/>
            </a:lvl4pPr>
            <a:lvl5pPr marL="863600" indent="-236538" defTabSz="804863">
              <a:tabLst/>
              <a:defRPr sz="1850"/>
            </a:lvl5pPr>
            <a:lvl6pPr marL="1252538" indent="-269875">
              <a:buClr>
                <a:schemeClr val="accent2"/>
              </a:buClr>
              <a:buFont typeface="Arial" pitchFamily="34" charset="0"/>
              <a:buChar char="–"/>
              <a:tabLst/>
              <a:defRPr sz="1800"/>
            </a:lvl6pPr>
            <a:lvl7pPr>
              <a:buNone/>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Content Placeholder 3"/>
          <p:cNvSpPr>
            <a:spLocks noGrp="1"/>
          </p:cNvSpPr>
          <p:nvPr>
            <p:ph sz="half" idx="14"/>
          </p:nvPr>
        </p:nvSpPr>
        <p:spPr>
          <a:xfrm>
            <a:off x="4716016" y="1977684"/>
            <a:ext cx="4104456" cy="2642339"/>
          </a:xfrm>
        </p:spPr>
        <p:txBody>
          <a:bodyPr/>
          <a:lstStyle>
            <a:lvl1pPr>
              <a:defRPr sz="1850"/>
            </a:lvl1pPr>
            <a:lvl2pPr>
              <a:defRPr sz="1850"/>
            </a:lvl2pPr>
            <a:lvl3pPr>
              <a:defRPr sz="1850"/>
            </a:lvl3pPr>
            <a:lvl4pPr>
              <a:defRPr sz="1850"/>
            </a:lvl4pPr>
            <a:lvl5pPr marL="863600" indent="-236538" defTabSz="804863">
              <a:tabLst/>
              <a:defRPr sz="1850"/>
            </a:lvl5pPr>
            <a:lvl6pPr marL="1252538" indent="-269875">
              <a:buClr>
                <a:schemeClr val="accent2"/>
              </a:buClr>
              <a:buFont typeface="Arial" pitchFamily="34" charset="0"/>
              <a:buChar char="–"/>
              <a:tabLst/>
              <a:defRPr sz="1800"/>
            </a:lvl6pPr>
            <a:lvl7pPr>
              <a:buNone/>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15" name="Picture 14" descr="DH&amp;A_logo_Inline_White.png"/>
          <p:cNvPicPr>
            <a:picLocks noChangeAspect="1"/>
          </p:cNvPicPr>
          <p:nvPr userDrawn="1"/>
        </p:nvPicPr>
        <p:blipFill>
          <a:blip r:embed="rId3" cstate="print"/>
          <a:stretch>
            <a:fillRect/>
          </a:stretch>
        </p:blipFill>
        <p:spPr>
          <a:xfrm>
            <a:off x="374801" y="71425"/>
            <a:ext cx="1750663" cy="44988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PowerPoint_landscape_3.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EC59AB5-0212-43B0-94BF-E4CDBB93383B}" type="datetimeFigureOut">
              <a:rPr lang="en-AU" smtClean="0"/>
              <a:pPr/>
              <a:t>22/12/2014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8965FCB-C193-47C7-BA9B-8925BE36D90A}" type="slidenum">
              <a:rPr lang="en-AU" smtClean="0"/>
              <a:pPr/>
              <a:t>‹#›</a:t>
            </a:fld>
            <a:endParaRPr lang="en-AU"/>
          </a:p>
        </p:txBody>
      </p:sp>
      <p:pic>
        <p:nvPicPr>
          <p:cNvPr id="8" name="Picture 7" descr="DH&amp;A_logo_Inline_White.png"/>
          <p:cNvPicPr>
            <a:picLocks noChangeAspect="1"/>
          </p:cNvPicPr>
          <p:nvPr userDrawn="1"/>
        </p:nvPicPr>
        <p:blipFill>
          <a:blip r:embed="rId3" cstate="print"/>
          <a:stretch>
            <a:fillRect/>
          </a:stretch>
        </p:blipFill>
        <p:spPr>
          <a:xfrm>
            <a:off x="374801" y="71425"/>
            <a:ext cx="1750663" cy="4498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PowerPoint_landscape_3.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4EC59AB5-0212-43B0-94BF-E4CDBB93383B}" type="datetimeFigureOut">
              <a:rPr lang="en-AU" smtClean="0"/>
              <a:pPr/>
              <a:t>22/12/2014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8965FCB-C193-47C7-BA9B-8925BE36D90A}" type="slidenum">
              <a:rPr lang="en-AU" smtClean="0"/>
              <a:pPr/>
              <a:t>‹#›</a:t>
            </a:fld>
            <a:endParaRPr lang="en-AU"/>
          </a:p>
        </p:txBody>
      </p:sp>
      <p:pic>
        <p:nvPicPr>
          <p:cNvPr id="7" name="Picture 6" descr="DH&amp;A_logo_Inline_White.png"/>
          <p:cNvPicPr>
            <a:picLocks noChangeAspect="1"/>
          </p:cNvPicPr>
          <p:nvPr userDrawn="1"/>
        </p:nvPicPr>
        <p:blipFill>
          <a:blip r:embed="rId3" cstate="print"/>
          <a:stretch>
            <a:fillRect/>
          </a:stretch>
        </p:blipFill>
        <p:spPr>
          <a:xfrm>
            <a:off x="374801" y="71425"/>
            <a:ext cx="1750663" cy="44988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1030978"/>
            <a:ext cx="8280920" cy="540060"/>
          </a:xfrm>
          <a:prstGeom prst="rect">
            <a:avLst/>
          </a:prstGeom>
        </p:spPr>
        <p:txBody>
          <a:bodyPr vert="horz" lIns="0" tIns="0" rIns="0" bIns="0" rtlCol="0" anchor="t" anchorCtr="0">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539552" y="1682753"/>
            <a:ext cx="8280920" cy="2941227"/>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2"/>
          </p:nvPr>
        </p:nvSpPr>
        <p:spPr>
          <a:xfrm>
            <a:off x="2555776" y="4803300"/>
            <a:ext cx="2133600" cy="273844"/>
          </a:xfrm>
          <a:prstGeom prst="rect">
            <a:avLst/>
          </a:prstGeom>
        </p:spPr>
        <p:txBody>
          <a:bodyPr vert="horz" lIns="0" tIns="0" rIns="0" bIns="0" rtlCol="0" anchor="t" anchorCtr="0"/>
          <a:lstStyle>
            <a:lvl1pPr algn="l">
              <a:defRPr sz="1100">
                <a:solidFill>
                  <a:schemeClr val="tx1"/>
                </a:solidFill>
              </a:defRPr>
            </a:lvl1pPr>
          </a:lstStyle>
          <a:p>
            <a:fld id="{4EC59AB5-0212-43B0-94BF-E4CDBB93383B}" type="datetimeFigureOut">
              <a:rPr lang="en-AU" smtClean="0"/>
              <a:pPr/>
              <a:t>22/12/2014</a:t>
            </a:fld>
            <a:endParaRPr lang="en-AU" dirty="0"/>
          </a:p>
        </p:txBody>
      </p:sp>
      <p:sp>
        <p:nvSpPr>
          <p:cNvPr id="5" name="Footer Placeholder 4"/>
          <p:cNvSpPr>
            <a:spLocks noGrp="1"/>
          </p:cNvSpPr>
          <p:nvPr>
            <p:ph type="ftr" sz="quarter" idx="3"/>
          </p:nvPr>
        </p:nvSpPr>
        <p:spPr>
          <a:xfrm>
            <a:off x="540000" y="4804437"/>
            <a:ext cx="1855274" cy="273844"/>
          </a:xfrm>
          <a:prstGeom prst="rect">
            <a:avLst/>
          </a:prstGeom>
        </p:spPr>
        <p:txBody>
          <a:bodyPr vert="horz" lIns="0" tIns="0" rIns="0" bIns="0" rtlCol="0" anchor="t" anchorCtr="0"/>
          <a:lstStyle>
            <a:lvl1pPr algn="l">
              <a:defRPr sz="1100">
                <a:solidFill>
                  <a:schemeClr val="tx1"/>
                </a:solidFill>
              </a:defRPr>
            </a:lvl1pPr>
          </a:lstStyle>
          <a:p>
            <a:endParaRPr lang="en-AU" dirty="0"/>
          </a:p>
        </p:txBody>
      </p:sp>
      <p:sp>
        <p:nvSpPr>
          <p:cNvPr id="6" name="Slide Number Placeholder 5"/>
          <p:cNvSpPr>
            <a:spLocks noGrp="1"/>
          </p:cNvSpPr>
          <p:nvPr>
            <p:ph type="sldNum" sz="quarter" idx="4"/>
          </p:nvPr>
        </p:nvSpPr>
        <p:spPr>
          <a:xfrm>
            <a:off x="6553200" y="4803300"/>
            <a:ext cx="2267272" cy="273844"/>
          </a:xfrm>
          <a:prstGeom prst="rect">
            <a:avLst/>
          </a:prstGeom>
        </p:spPr>
        <p:txBody>
          <a:bodyPr vert="horz" lIns="0" tIns="0" rIns="0" bIns="0" rtlCol="0" anchor="t" anchorCtr="0"/>
          <a:lstStyle>
            <a:lvl1pPr algn="r">
              <a:defRPr sz="1100">
                <a:solidFill>
                  <a:schemeClr val="tx1"/>
                </a:solidFill>
              </a:defRPr>
            </a:lvl1pPr>
          </a:lstStyle>
          <a:p>
            <a:fld id="{88965FCB-C193-47C7-BA9B-8925BE36D90A}"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60" r:id="rId6"/>
    <p:sldLayoutId id="2147483653" r:id="rId7"/>
    <p:sldLayoutId id="2147483654" r:id="rId8"/>
    <p:sldLayoutId id="2147483655" r:id="rId9"/>
    <p:sldLayoutId id="2147483657" r:id="rId10"/>
    <p:sldLayoutId id="2147483664" r:id="rId11"/>
  </p:sldLayoutIdLst>
  <p:txStyles>
    <p:titleStyle>
      <a:lvl1pPr algn="l" defTabSz="914400" rtl="0" eaLnBrk="1" latinLnBrk="0" hangingPunct="1">
        <a:spcBef>
          <a:spcPct val="0"/>
        </a:spcBef>
        <a:buNone/>
        <a:defRPr sz="3800" b="1"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Tx/>
        <a:buNone/>
        <a:defRPr sz="1850" b="1" kern="1200">
          <a:solidFill>
            <a:schemeClr val="accent2"/>
          </a:solidFill>
          <a:latin typeface="+mn-lt"/>
          <a:ea typeface="+mn-ea"/>
          <a:cs typeface="+mn-cs"/>
        </a:defRPr>
      </a:lvl1pPr>
      <a:lvl2pPr marL="144463" indent="-144463" algn="l" defTabSz="914400" rtl="0" eaLnBrk="1" latinLnBrk="0" hangingPunct="1">
        <a:spcBef>
          <a:spcPct val="20000"/>
        </a:spcBef>
        <a:buFontTx/>
        <a:buNone/>
        <a:defRPr sz="1850" kern="1200">
          <a:solidFill>
            <a:schemeClr val="tx1"/>
          </a:solidFill>
          <a:latin typeface="+mn-lt"/>
          <a:ea typeface="+mn-ea"/>
          <a:cs typeface="+mn-cs"/>
        </a:defRPr>
      </a:lvl2pPr>
      <a:lvl3pPr marL="144463" indent="-144463" algn="l" defTabSz="914400" rtl="0" eaLnBrk="1" latinLnBrk="0" hangingPunct="1">
        <a:lnSpc>
          <a:spcPct val="100000"/>
        </a:lnSpc>
        <a:spcBef>
          <a:spcPts val="0"/>
        </a:spcBef>
        <a:buClr>
          <a:schemeClr val="accent2"/>
        </a:buClr>
        <a:buFont typeface="Arial" pitchFamily="34" charset="0"/>
        <a:buChar char="•"/>
        <a:defRPr sz="1850" kern="1200">
          <a:solidFill>
            <a:schemeClr val="tx1"/>
          </a:solidFill>
          <a:latin typeface="+mn-lt"/>
          <a:ea typeface="+mn-ea"/>
          <a:cs typeface="+mn-cs"/>
        </a:defRPr>
      </a:lvl3pPr>
      <a:lvl4pPr marL="541338" indent="-269875" algn="l" defTabSz="914400" rtl="0" eaLnBrk="1" latinLnBrk="0" hangingPunct="1">
        <a:lnSpc>
          <a:spcPct val="100000"/>
        </a:lnSpc>
        <a:spcBef>
          <a:spcPts val="0"/>
        </a:spcBef>
        <a:buClr>
          <a:schemeClr val="accent2"/>
        </a:buClr>
        <a:buFont typeface="Arial" pitchFamily="34" charset="0"/>
        <a:buChar char="–"/>
        <a:defRPr sz="1850" kern="1200">
          <a:solidFill>
            <a:schemeClr val="tx1"/>
          </a:solidFill>
          <a:latin typeface="+mn-lt"/>
          <a:ea typeface="+mn-ea"/>
          <a:cs typeface="+mn-cs"/>
        </a:defRPr>
      </a:lvl4pPr>
      <a:lvl5pPr marL="896938" indent="-269875" algn="l" defTabSz="914400" rtl="0" eaLnBrk="1" latinLnBrk="0" hangingPunct="1">
        <a:lnSpc>
          <a:spcPct val="100000"/>
        </a:lnSpc>
        <a:spcBef>
          <a:spcPts val="0"/>
        </a:spcBef>
        <a:buClr>
          <a:schemeClr val="accent2"/>
        </a:buClr>
        <a:buFont typeface="Arial" pitchFamily="34" charset="0"/>
        <a:buChar char="–"/>
        <a:tabLst/>
        <a:defRPr sz="18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tga.gov.au/about/education-students-medicines.htm" TargetMode="External"/><Relationship Id="rId7" Type="http://schemas.openxmlformats.org/officeDocument/2006/relationships/hyperlink" Target="http://www.tga.gov.au/about/education-students-gmp.htm"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hyperlink" Target="http://www.tga.gov.au/about/education-students-postmarket.htm" TargetMode="External"/><Relationship Id="rId5" Type="http://schemas.openxmlformats.org/officeDocument/2006/relationships/hyperlink" Target="http://www.tga.gov.au/about/education-students-devices.htm" TargetMode="External"/><Relationship Id="rId4" Type="http://schemas.openxmlformats.org/officeDocument/2006/relationships/hyperlink" Target="http://www.tga.gov.au/about/education-students-biologicals.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tga.gov.au/industry/artg.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tga.gov.au/industry/cm.htm" TargetMode="External"/><Relationship Id="rId5" Type="http://schemas.openxmlformats.org/officeDocument/2006/relationships/hyperlink" Target="http://www.tga.gov.au/industry/otc.htm" TargetMode="External"/><Relationship Id="rId4" Type="http://schemas.openxmlformats.org/officeDocument/2006/relationships/hyperlink" Target="http://www.tga.gov.au/industry/pm.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
          <p:cNvPicPr>
            <a:picLocks noChangeAspect="1"/>
          </p:cNvPicPr>
          <p:nvPr/>
        </p:nvPicPr>
        <p:blipFill>
          <a:blip r:embed="rId3" cstate="print"/>
          <a:stretch>
            <a:fillRect/>
          </a:stretch>
        </p:blipFill>
        <p:spPr>
          <a:xfrm>
            <a:off x="0" y="0"/>
            <a:ext cx="9144000" cy="5143500"/>
          </a:xfrm>
          <a:prstGeom prst="rect">
            <a:avLst/>
          </a:prstGeom>
        </p:spPr>
      </p:pic>
      <p:sp>
        <p:nvSpPr>
          <p:cNvPr id="9" name="Title 3"/>
          <p:cNvSpPr>
            <a:spLocks noGrp="1"/>
          </p:cNvSpPr>
          <p:nvPr>
            <p:ph type="ctrTitle" idx="4294967295"/>
          </p:nvPr>
        </p:nvSpPr>
        <p:spPr>
          <a:xfrm>
            <a:off x="323528" y="1419622"/>
            <a:ext cx="7992888" cy="785818"/>
          </a:xfrm>
        </p:spPr>
        <p:txBody>
          <a:bodyPr>
            <a:noAutofit/>
          </a:bodyPr>
          <a:lstStyle/>
          <a:p>
            <a:r>
              <a:rPr lang="en-AU" sz="2000" b="0" dirty="0" smtClean="0">
                <a:solidFill>
                  <a:schemeClr val="bg1"/>
                </a:solidFill>
              </a:rPr>
              <a:t>An introduction to the work of Australia’s regulator of therapeutic goods</a:t>
            </a:r>
            <a:r>
              <a:rPr lang="en-AU" dirty="0" smtClean="0"/>
              <a:t/>
            </a:r>
            <a:br>
              <a:rPr lang="en-AU" dirty="0" smtClean="0"/>
            </a:br>
            <a:r>
              <a:rPr lang="en-AU" dirty="0" smtClean="0"/>
              <a:t/>
            </a:r>
            <a:br>
              <a:rPr lang="en-AU" dirty="0" smtClean="0"/>
            </a:br>
            <a:endParaRPr lang="en-AU" dirty="0"/>
          </a:p>
        </p:txBody>
      </p:sp>
      <p:sp>
        <p:nvSpPr>
          <p:cNvPr id="6" name="Title 3"/>
          <p:cNvSpPr txBox="1">
            <a:spLocks/>
          </p:cNvSpPr>
          <p:nvPr/>
        </p:nvSpPr>
        <p:spPr>
          <a:xfrm>
            <a:off x="323528" y="915566"/>
            <a:ext cx="5772798" cy="569794"/>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AU" sz="2800" dirty="0" smtClean="0">
                <a:solidFill>
                  <a:schemeClr val="bg1"/>
                </a:solidFill>
                <a:latin typeface="+mj-lt"/>
                <a:ea typeface="+mj-ea"/>
                <a:cs typeface="+mj-cs"/>
              </a:rPr>
              <a:t>Therapeutic Goods Administration</a:t>
            </a:r>
            <a:r>
              <a:rPr kumimoji="0" lang="en-AU" sz="4300" b="1" i="0" u="none" strike="noStrike" kern="1200" cap="none" spc="0" normalizeH="0" baseline="0" noProof="0" dirty="0" smtClean="0">
                <a:ln>
                  <a:noFill/>
                </a:ln>
                <a:solidFill>
                  <a:schemeClr val="accent1"/>
                </a:solidFill>
                <a:effectLst/>
                <a:uLnTx/>
                <a:uFillTx/>
                <a:latin typeface="+mj-lt"/>
                <a:ea typeface="+mj-ea"/>
                <a:cs typeface="+mj-cs"/>
              </a:rPr>
              <a:t/>
            </a:r>
            <a:br>
              <a:rPr kumimoji="0" lang="en-AU" sz="4300" b="1" i="0" u="none" strike="noStrike" kern="1200" cap="none" spc="0" normalizeH="0" baseline="0" noProof="0" dirty="0" smtClean="0">
                <a:ln>
                  <a:noFill/>
                </a:ln>
                <a:solidFill>
                  <a:schemeClr val="accent1"/>
                </a:solidFill>
                <a:effectLst/>
                <a:uLnTx/>
                <a:uFillTx/>
                <a:latin typeface="+mj-lt"/>
                <a:ea typeface="+mj-ea"/>
                <a:cs typeface="+mj-cs"/>
              </a:rPr>
            </a:br>
            <a:r>
              <a:rPr kumimoji="0" lang="en-AU" sz="2800" b="1" i="0" u="none" strike="noStrike" kern="1200" cap="none" spc="0" normalizeH="0" baseline="0" noProof="0" dirty="0" smtClean="0">
                <a:ln>
                  <a:noFill/>
                </a:ln>
                <a:solidFill>
                  <a:schemeClr val="accent1"/>
                </a:solidFill>
                <a:effectLst/>
                <a:uLnTx/>
                <a:uFillTx/>
                <a:latin typeface="+mj-lt"/>
                <a:ea typeface="+mj-ea"/>
                <a:cs typeface="+mj-cs"/>
              </a:rPr>
              <a:t/>
            </a:r>
            <a:br>
              <a:rPr kumimoji="0" lang="en-AU" sz="2800" b="1" i="0" u="none" strike="noStrike" kern="1200" cap="none" spc="0" normalizeH="0" baseline="0" noProof="0" dirty="0" smtClean="0">
                <a:ln>
                  <a:noFill/>
                </a:ln>
                <a:solidFill>
                  <a:schemeClr val="accent1"/>
                </a:solidFill>
                <a:effectLst/>
                <a:uLnTx/>
                <a:uFillTx/>
                <a:latin typeface="+mj-lt"/>
                <a:ea typeface="+mj-ea"/>
                <a:cs typeface="+mj-cs"/>
              </a:rPr>
            </a:br>
            <a:endParaRPr kumimoji="0" lang="en-AU" sz="2800" b="1" i="0" u="none" strike="noStrike" kern="1200" cap="none" spc="0" normalizeH="0" baseline="0" noProof="0" dirty="0">
              <a:ln>
                <a:noFill/>
              </a:ln>
              <a:solidFill>
                <a:schemeClr val="accent1"/>
              </a:solidFill>
              <a:effectLst/>
              <a:uLnTx/>
              <a:uFillTx/>
              <a:latin typeface="+mj-lt"/>
              <a:ea typeface="+mj-ea"/>
              <a:cs typeface="+mj-cs"/>
            </a:endParaRPr>
          </a:p>
        </p:txBody>
      </p:sp>
      <p:pic>
        <p:nvPicPr>
          <p:cNvPr id="5" name="Picture 4" descr="Australian Government&#10;Department of Health&#10;Therapeutic Goods Administration"/>
          <p:cNvPicPr>
            <a:picLocks noChangeAspect="1"/>
          </p:cNvPicPr>
          <p:nvPr/>
        </p:nvPicPr>
        <p:blipFill>
          <a:blip r:embed="rId4" cstate="print"/>
          <a:stretch>
            <a:fillRect/>
          </a:stretch>
        </p:blipFill>
        <p:spPr>
          <a:xfrm>
            <a:off x="418119" y="195486"/>
            <a:ext cx="2240849" cy="57584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H="1">
            <a:off x="0" y="4371950"/>
            <a:ext cx="9144000" cy="0"/>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3" cstate="print">
            <a:extLst>
              <a:ext uri="{28A0092B-C50C-407E-A947-70E740481C1C}">
                <a14:useLocalDpi xmlns:a14="http://schemas.microsoft.com/office/drawing/2010/main"/>
              </a:ext>
            </a:extLst>
          </a:blip>
          <a:srcRect l="75875" t="30338" r="-11305" b="16988"/>
          <a:stretch/>
        </p:blipFill>
        <p:spPr>
          <a:xfrm>
            <a:off x="5940152" y="843558"/>
            <a:ext cx="9797142" cy="6891369"/>
          </a:xfrm>
          <a:prstGeom prst="rect">
            <a:avLst/>
          </a:prstGeom>
        </p:spPr>
      </p:pic>
      <p:sp>
        <p:nvSpPr>
          <p:cNvPr id="2" name="Title 1"/>
          <p:cNvSpPr>
            <a:spLocks noGrp="1"/>
          </p:cNvSpPr>
          <p:nvPr>
            <p:ph type="title"/>
          </p:nvPr>
        </p:nvSpPr>
        <p:spPr/>
        <p:txBody>
          <a:bodyPr>
            <a:normAutofit fontScale="90000"/>
          </a:bodyPr>
          <a:lstStyle/>
          <a:p>
            <a:r>
              <a:rPr lang="en-AU" dirty="0" smtClean="0"/>
              <a:t>TGA’s mission </a:t>
            </a:r>
            <a:endParaRPr lang="en-GB" dirty="0"/>
          </a:p>
        </p:txBody>
      </p:sp>
      <p:grpSp>
        <p:nvGrpSpPr>
          <p:cNvPr id="7" name="Group 6"/>
          <p:cNvGrpSpPr/>
          <p:nvPr/>
        </p:nvGrpSpPr>
        <p:grpSpPr>
          <a:xfrm>
            <a:off x="467544" y="2067694"/>
            <a:ext cx="8136904" cy="1296144"/>
            <a:chOff x="467544" y="771550"/>
            <a:chExt cx="8136904" cy="1296144"/>
          </a:xfrm>
        </p:grpSpPr>
        <p:sp>
          <p:nvSpPr>
            <p:cNvPr id="8" name="Freeform 7"/>
            <p:cNvSpPr/>
            <p:nvPr/>
          </p:nvSpPr>
          <p:spPr>
            <a:xfrm>
              <a:off x="467544" y="771550"/>
              <a:ext cx="8136904" cy="1296144"/>
            </a:xfrm>
            <a:custGeom>
              <a:avLst/>
              <a:gdLst>
                <a:gd name="connsiteX0" fmla="*/ 0 w 8136904"/>
                <a:gd name="connsiteY0" fmla="*/ 115213 h 1152128"/>
                <a:gd name="connsiteX1" fmla="*/ 33745 w 8136904"/>
                <a:gd name="connsiteY1" fmla="*/ 33745 h 1152128"/>
                <a:gd name="connsiteX2" fmla="*/ 115213 w 8136904"/>
                <a:gd name="connsiteY2" fmla="*/ 0 h 1152128"/>
                <a:gd name="connsiteX3" fmla="*/ 8021691 w 8136904"/>
                <a:gd name="connsiteY3" fmla="*/ 0 h 1152128"/>
                <a:gd name="connsiteX4" fmla="*/ 8103159 w 8136904"/>
                <a:gd name="connsiteY4" fmla="*/ 33745 h 1152128"/>
                <a:gd name="connsiteX5" fmla="*/ 8136904 w 8136904"/>
                <a:gd name="connsiteY5" fmla="*/ 115213 h 1152128"/>
                <a:gd name="connsiteX6" fmla="*/ 8136904 w 8136904"/>
                <a:gd name="connsiteY6" fmla="*/ 1036915 h 1152128"/>
                <a:gd name="connsiteX7" fmla="*/ 8103159 w 8136904"/>
                <a:gd name="connsiteY7" fmla="*/ 1118383 h 1152128"/>
                <a:gd name="connsiteX8" fmla="*/ 8021691 w 8136904"/>
                <a:gd name="connsiteY8" fmla="*/ 1152128 h 1152128"/>
                <a:gd name="connsiteX9" fmla="*/ 115213 w 8136904"/>
                <a:gd name="connsiteY9" fmla="*/ 1152128 h 1152128"/>
                <a:gd name="connsiteX10" fmla="*/ 33745 w 8136904"/>
                <a:gd name="connsiteY10" fmla="*/ 1118383 h 1152128"/>
                <a:gd name="connsiteX11" fmla="*/ 0 w 8136904"/>
                <a:gd name="connsiteY11" fmla="*/ 1036915 h 1152128"/>
                <a:gd name="connsiteX12" fmla="*/ 0 w 8136904"/>
                <a:gd name="connsiteY12" fmla="*/ 115213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36904" h="1152128">
                  <a:moveTo>
                    <a:pt x="0" y="115213"/>
                  </a:moveTo>
                  <a:cubicBezTo>
                    <a:pt x="0" y="84657"/>
                    <a:pt x="12139" y="55352"/>
                    <a:pt x="33745" y="33745"/>
                  </a:cubicBezTo>
                  <a:cubicBezTo>
                    <a:pt x="55352" y="12138"/>
                    <a:pt x="84657" y="0"/>
                    <a:pt x="115213" y="0"/>
                  </a:cubicBezTo>
                  <a:lnTo>
                    <a:pt x="8021691" y="0"/>
                  </a:lnTo>
                  <a:cubicBezTo>
                    <a:pt x="8052247" y="0"/>
                    <a:pt x="8081552" y="12139"/>
                    <a:pt x="8103159" y="33745"/>
                  </a:cubicBezTo>
                  <a:cubicBezTo>
                    <a:pt x="8124766" y="55352"/>
                    <a:pt x="8136904" y="84657"/>
                    <a:pt x="8136904" y="115213"/>
                  </a:cubicBezTo>
                  <a:lnTo>
                    <a:pt x="8136904" y="1036915"/>
                  </a:lnTo>
                  <a:cubicBezTo>
                    <a:pt x="8136904" y="1067471"/>
                    <a:pt x="8124766" y="1096776"/>
                    <a:pt x="8103159" y="1118383"/>
                  </a:cubicBezTo>
                  <a:cubicBezTo>
                    <a:pt x="8081552" y="1139990"/>
                    <a:pt x="8052247" y="1152128"/>
                    <a:pt x="8021691" y="1152128"/>
                  </a:cubicBezTo>
                  <a:lnTo>
                    <a:pt x="115213" y="1152128"/>
                  </a:lnTo>
                  <a:cubicBezTo>
                    <a:pt x="84657" y="1152128"/>
                    <a:pt x="55352" y="1139989"/>
                    <a:pt x="33745" y="1118383"/>
                  </a:cubicBezTo>
                  <a:cubicBezTo>
                    <a:pt x="12138" y="1096776"/>
                    <a:pt x="0" y="1067471"/>
                    <a:pt x="0" y="1036915"/>
                  </a:cubicBezTo>
                  <a:lnTo>
                    <a:pt x="0" y="115213"/>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03553" tIns="60960" rIns="60961" bIns="60960" numCol="1" spcCol="1270" anchor="ctr" anchorCtr="0">
              <a:noAutofit/>
            </a:bodyPr>
            <a:lstStyle/>
            <a:p>
              <a:pPr lvl="0" algn="l" defTabSz="711200">
                <a:lnSpc>
                  <a:spcPct val="90000"/>
                </a:lnSpc>
                <a:spcBef>
                  <a:spcPct val="0"/>
                </a:spcBef>
                <a:spcAft>
                  <a:spcPct val="35000"/>
                </a:spcAft>
              </a:pPr>
              <a:r>
                <a:rPr lang="en-AU" kern="1200" dirty="0" smtClean="0">
                  <a:solidFill>
                    <a:schemeClr val="tx1"/>
                  </a:solidFill>
                </a:rPr>
                <a:t>To safeguard and enhance the health of the Australian community through the effective and timely regulation of therapeutic goods</a:t>
              </a:r>
              <a:r>
                <a:rPr lang="en-AU" kern="1200" smtClean="0">
                  <a:solidFill>
                    <a:schemeClr val="tx1"/>
                  </a:solidFill>
                </a:rPr>
                <a:t>. </a:t>
              </a:r>
              <a:endParaRPr lang="en-AU" kern="1200" dirty="0">
                <a:solidFill>
                  <a:schemeClr val="tx1"/>
                </a:solidFill>
              </a:endParaRPr>
            </a:p>
          </p:txBody>
        </p:sp>
        <p:sp>
          <p:nvSpPr>
            <p:cNvPr id="9" name="Freeform 8"/>
            <p:cNvSpPr/>
            <p:nvPr/>
          </p:nvSpPr>
          <p:spPr>
            <a:xfrm>
              <a:off x="827584" y="843558"/>
              <a:ext cx="1131390" cy="1131390"/>
            </a:xfrm>
            <a:custGeom>
              <a:avLst/>
              <a:gdLst>
                <a:gd name="connsiteX0" fmla="*/ 0 w 1059382"/>
                <a:gd name="connsiteY0" fmla="*/ 529691 h 1059382"/>
                <a:gd name="connsiteX1" fmla="*/ 155143 w 1059382"/>
                <a:gd name="connsiteY1" fmla="*/ 155143 h 1059382"/>
                <a:gd name="connsiteX2" fmla="*/ 529691 w 1059382"/>
                <a:gd name="connsiteY2" fmla="*/ 1 h 1059382"/>
                <a:gd name="connsiteX3" fmla="*/ 904239 w 1059382"/>
                <a:gd name="connsiteY3" fmla="*/ 155144 h 1059382"/>
                <a:gd name="connsiteX4" fmla="*/ 1059381 w 1059382"/>
                <a:gd name="connsiteY4" fmla="*/ 529692 h 1059382"/>
                <a:gd name="connsiteX5" fmla="*/ 904238 w 1059382"/>
                <a:gd name="connsiteY5" fmla="*/ 904240 h 1059382"/>
                <a:gd name="connsiteX6" fmla="*/ 529690 w 1059382"/>
                <a:gd name="connsiteY6" fmla="*/ 1059383 h 1059382"/>
                <a:gd name="connsiteX7" fmla="*/ 155142 w 1059382"/>
                <a:gd name="connsiteY7" fmla="*/ 904240 h 1059382"/>
                <a:gd name="connsiteX8" fmla="*/ -1 w 1059382"/>
                <a:gd name="connsiteY8" fmla="*/ 529692 h 1059382"/>
                <a:gd name="connsiteX9" fmla="*/ 0 w 1059382"/>
                <a:gd name="connsiteY9" fmla="*/ 529691 h 105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382" h="1059382">
                  <a:moveTo>
                    <a:pt x="0" y="529691"/>
                  </a:moveTo>
                  <a:cubicBezTo>
                    <a:pt x="0" y="389208"/>
                    <a:pt x="55807" y="254479"/>
                    <a:pt x="155143" y="155143"/>
                  </a:cubicBezTo>
                  <a:cubicBezTo>
                    <a:pt x="254480" y="55807"/>
                    <a:pt x="389209" y="0"/>
                    <a:pt x="529691" y="1"/>
                  </a:cubicBezTo>
                  <a:cubicBezTo>
                    <a:pt x="670174" y="1"/>
                    <a:pt x="804903" y="55808"/>
                    <a:pt x="904239" y="155144"/>
                  </a:cubicBezTo>
                  <a:cubicBezTo>
                    <a:pt x="1003575" y="254481"/>
                    <a:pt x="1059382" y="389210"/>
                    <a:pt x="1059381" y="529692"/>
                  </a:cubicBezTo>
                  <a:cubicBezTo>
                    <a:pt x="1059381" y="670175"/>
                    <a:pt x="1003574" y="804904"/>
                    <a:pt x="904238" y="904240"/>
                  </a:cubicBezTo>
                  <a:cubicBezTo>
                    <a:pt x="804902" y="1003576"/>
                    <a:pt x="670173" y="1059383"/>
                    <a:pt x="529690" y="1059383"/>
                  </a:cubicBezTo>
                  <a:cubicBezTo>
                    <a:pt x="389207" y="1059383"/>
                    <a:pt x="254478" y="1003576"/>
                    <a:pt x="155142" y="904240"/>
                  </a:cubicBezTo>
                  <a:cubicBezTo>
                    <a:pt x="55806" y="804904"/>
                    <a:pt x="-1" y="670174"/>
                    <a:pt x="-1" y="529692"/>
                  </a:cubicBezTo>
                  <a:lnTo>
                    <a:pt x="0" y="5296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288" tIns="172288" rIns="172288" bIns="172288" numCol="1" spcCol="1270" anchor="ctr" anchorCtr="0">
              <a:noAutofit/>
            </a:bodyPr>
            <a:lstStyle/>
            <a:p>
              <a:pPr lvl="0" algn="ctr" defTabSz="1200150">
                <a:lnSpc>
                  <a:spcPct val="90000"/>
                </a:lnSpc>
                <a:spcBef>
                  <a:spcPct val="0"/>
                </a:spcBef>
                <a:spcAft>
                  <a:spcPct val="35000"/>
                </a:spcAft>
              </a:pPr>
              <a:r>
                <a:rPr lang="en-AU" sz="1100" b="1" dirty="0" smtClean="0"/>
                <a:t>Health</a:t>
              </a:r>
            </a:p>
            <a:p>
              <a:pPr lvl="0" algn="ctr" defTabSz="1200150">
                <a:lnSpc>
                  <a:spcPct val="90000"/>
                </a:lnSpc>
                <a:spcBef>
                  <a:spcPct val="0"/>
                </a:spcBef>
                <a:spcAft>
                  <a:spcPct val="35000"/>
                </a:spcAft>
              </a:pPr>
              <a:r>
                <a:rPr lang="en-AU" sz="1100" b="1" dirty="0" smtClean="0"/>
                <a:t> Safety</a:t>
              </a:r>
            </a:p>
            <a:p>
              <a:pPr lvl="0" algn="ctr" defTabSz="1200150">
                <a:lnSpc>
                  <a:spcPct val="90000"/>
                </a:lnSpc>
                <a:spcBef>
                  <a:spcPct val="0"/>
                </a:spcBef>
                <a:spcAft>
                  <a:spcPct val="35000"/>
                </a:spcAft>
              </a:pPr>
              <a:r>
                <a:rPr lang="en-AU" sz="1100" b="1" kern="1200" dirty="0" smtClean="0"/>
                <a:t>Regulation</a:t>
              </a:r>
              <a:endParaRPr lang="en-AU" sz="1100" b="1" kern="1200" dirty="0"/>
            </a:p>
          </p:txBody>
        </p:sp>
      </p:grpSp>
      <p:sp>
        <p:nvSpPr>
          <p:cNvPr id="12" name="Slide Number Placeholder 4"/>
          <p:cNvSpPr>
            <a:spLocks noGrp="1"/>
          </p:cNvSpPr>
          <p:nvPr>
            <p:ph type="sldNum" sz="quarter" idx="12"/>
          </p:nvPr>
        </p:nvSpPr>
        <p:spPr>
          <a:xfrm>
            <a:off x="6697216" y="4890194"/>
            <a:ext cx="2267272" cy="273844"/>
          </a:xfrm>
        </p:spPr>
        <p:txBody>
          <a:bodyPr/>
          <a:lstStyle/>
          <a:p>
            <a:fld id="{88965FCB-C193-47C7-BA9B-8925BE36D90A}" type="slidenum">
              <a:rPr lang="en-AU" smtClean="0">
                <a:cs typeface="Calibri" pitchFamily="34" charset="0"/>
              </a:rPr>
              <a:pPr/>
              <a:t>10</a:t>
            </a:fld>
            <a:endParaRPr lang="en-AU" dirty="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8244408" y="1275606"/>
            <a:ext cx="0" cy="432048"/>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41289086-F8F4-4F2F-BCF7-F743D714AC23}" type="slidenum">
              <a:rPr lang="en-AU" smtClean="0"/>
              <a:pPr/>
              <a:t>11</a:t>
            </a:fld>
            <a:endParaRPr lang="en-AU" dirty="0"/>
          </a:p>
        </p:txBody>
      </p:sp>
      <p:sp>
        <p:nvSpPr>
          <p:cNvPr id="9" name="Title 1"/>
          <p:cNvSpPr>
            <a:spLocks noGrp="1"/>
          </p:cNvSpPr>
          <p:nvPr>
            <p:ph type="title"/>
          </p:nvPr>
        </p:nvSpPr>
        <p:spPr>
          <a:xfrm>
            <a:off x="467544" y="915566"/>
            <a:ext cx="8280920" cy="540060"/>
          </a:xfrm>
        </p:spPr>
        <p:txBody>
          <a:bodyPr>
            <a:normAutofit fontScale="90000"/>
          </a:bodyPr>
          <a:lstStyle/>
          <a:p>
            <a:r>
              <a:rPr lang="en-AU" dirty="0" smtClean="0"/>
              <a:t>How do we fulfil this mission?</a:t>
            </a:r>
            <a:endParaRPr lang="en-GB" dirty="0"/>
          </a:p>
        </p:txBody>
      </p:sp>
      <p:grpSp>
        <p:nvGrpSpPr>
          <p:cNvPr id="10" name="Group 9"/>
          <p:cNvGrpSpPr/>
          <p:nvPr/>
        </p:nvGrpSpPr>
        <p:grpSpPr>
          <a:xfrm>
            <a:off x="1403648" y="1707654"/>
            <a:ext cx="7272808" cy="3049588"/>
            <a:chOff x="3311860" y="1203598"/>
            <a:chExt cx="4373254" cy="2113484"/>
          </a:xfrm>
        </p:grpSpPr>
        <p:sp>
          <p:nvSpPr>
            <p:cNvPr id="11" name="Freeform 10"/>
            <p:cNvSpPr/>
            <p:nvPr/>
          </p:nvSpPr>
          <p:spPr>
            <a:xfrm>
              <a:off x="3311860" y="1203598"/>
              <a:ext cx="4373254" cy="673324"/>
            </a:xfrm>
            <a:custGeom>
              <a:avLst/>
              <a:gdLst>
                <a:gd name="connsiteX0" fmla="*/ 0 w 2641600"/>
                <a:gd name="connsiteY0" fmla="*/ 96310 h 577849"/>
                <a:gd name="connsiteX1" fmla="*/ 28209 w 2641600"/>
                <a:gd name="connsiteY1" fmla="*/ 28209 h 577849"/>
                <a:gd name="connsiteX2" fmla="*/ 96311 w 2641600"/>
                <a:gd name="connsiteY2" fmla="*/ 1 h 577849"/>
                <a:gd name="connsiteX3" fmla="*/ 2545290 w 2641600"/>
                <a:gd name="connsiteY3" fmla="*/ 0 h 577849"/>
                <a:gd name="connsiteX4" fmla="*/ 2613391 w 2641600"/>
                <a:gd name="connsiteY4" fmla="*/ 28209 h 577849"/>
                <a:gd name="connsiteX5" fmla="*/ 2641599 w 2641600"/>
                <a:gd name="connsiteY5" fmla="*/ 96311 h 577849"/>
                <a:gd name="connsiteX6" fmla="*/ 2641600 w 2641600"/>
                <a:gd name="connsiteY6" fmla="*/ 481539 h 577849"/>
                <a:gd name="connsiteX7" fmla="*/ 2613391 w 2641600"/>
                <a:gd name="connsiteY7" fmla="*/ 549640 h 577849"/>
                <a:gd name="connsiteX8" fmla="*/ 2545290 w 2641600"/>
                <a:gd name="connsiteY8" fmla="*/ 577849 h 577849"/>
                <a:gd name="connsiteX9" fmla="*/ 96310 w 2641600"/>
                <a:gd name="connsiteY9" fmla="*/ 577849 h 577849"/>
                <a:gd name="connsiteX10" fmla="*/ 28209 w 2641600"/>
                <a:gd name="connsiteY10" fmla="*/ 549640 h 577849"/>
                <a:gd name="connsiteX11" fmla="*/ 1 w 2641600"/>
                <a:gd name="connsiteY11" fmla="*/ 481538 h 577849"/>
                <a:gd name="connsiteX12" fmla="*/ 0 w 2641600"/>
                <a:gd name="connsiteY12"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41600" h="577849">
                  <a:moveTo>
                    <a:pt x="0" y="96310"/>
                  </a:moveTo>
                  <a:cubicBezTo>
                    <a:pt x="0" y="70767"/>
                    <a:pt x="10147" y="46270"/>
                    <a:pt x="28209" y="28209"/>
                  </a:cubicBezTo>
                  <a:cubicBezTo>
                    <a:pt x="46271" y="10147"/>
                    <a:pt x="70768" y="1"/>
                    <a:pt x="96311" y="1"/>
                  </a:cubicBezTo>
                  <a:lnTo>
                    <a:pt x="2545290" y="0"/>
                  </a:lnTo>
                  <a:cubicBezTo>
                    <a:pt x="2570833" y="0"/>
                    <a:pt x="2595330" y="10147"/>
                    <a:pt x="2613391" y="28209"/>
                  </a:cubicBezTo>
                  <a:cubicBezTo>
                    <a:pt x="2631453" y="46271"/>
                    <a:pt x="2641599" y="70768"/>
                    <a:pt x="2641599" y="96311"/>
                  </a:cubicBezTo>
                  <a:cubicBezTo>
                    <a:pt x="2641599" y="224720"/>
                    <a:pt x="2641600" y="353130"/>
                    <a:pt x="2641600" y="481539"/>
                  </a:cubicBezTo>
                  <a:cubicBezTo>
                    <a:pt x="2641600" y="507082"/>
                    <a:pt x="2631453" y="531579"/>
                    <a:pt x="2613391" y="549640"/>
                  </a:cubicBezTo>
                  <a:cubicBezTo>
                    <a:pt x="2595329" y="567702"/>
                    <a:pt x="2570833" y="577849"/>
                    <a:pt x="2545290" y="577849"/>
                  </a:cubicBezTo>
                  <a:lnTo>
                    <a:pt x="96310" y="577849"/>
                  </a:lnTo>
                  <a:cubicBezTo>
                    <a:pt x="70767" y="577849"/>
                    <a:pt x="46270" y="567702"/>
                    <a:pt x="28209" y="549640"/>
                  </a:cubicBezTo>
                  <a:cubicBezTo>
                    <a:pt x="10147" y="531578"/>
                    <a:pt x="0" y="507082"/>
                    <a:pt x="1" y="481538"/>
                  </a:cubicBezTo>
                  <a:cubicBezTo>
                    <a:pt x="1" y="353129"/>
                    <a:pt x="0" y="224719"/>
                    <a:pt x="0" y="96310"/>
                  </a:cubicBezTo>
                  <a:close/>
                </a:path>
              </a:pathLst>
            </a:custGeom>
            <a:solidFill>
              <a:srgbClr val="7030A0">
                <a:alpha val="90000"/>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118" tIns="70118" rIns="70118" bIns="70118" numCol="1" spcCol="1270" anchor="ctr" anchorCtr="0">
              <a:noAutofit/>
            </a:bodyPr>
            <a:lstStyle/>
            <a:p>
              <a:pPr marL="342000" indent="-180000" algn="ctr">
                <a:spcBef>
                  <a:spcPts val="0"/>
                </a:spcBef>
              </a:pPr>
              <a:r>
                <a:rPr lang="en-AU" sz="1400" dirty="0" smtClean="0">
                  <a:solidFill>
                    <a:schemeClr val="bg1"/>
                  </a:solidFill>
                </a:rPr>
                <a:t>Good Manufacturing Practice or Manufacturing Principles: licensing Australian manufacturers and verifying compliance of overseas manufacturers (see the TGA education module on GMP)</a:t>
              </a:r>
            </a:p>
          </p:txBody>
        </p:sp>
        <p:sp>
          <p:nvSpPr>
            <p:cNvPr id="12" name="Freeform 11"/>
            <p:cNvSpPr/>
            <p:nvPr/>
          </p:nvSpPr>
          <p:spPr>
            <a:xfrm>
              <a:off x="3311860" y="1923678"/>
              <a:ext cx="4373254" cy="673324"/>
            </a:xfrm>
            <a:custGeom>
              <a:avLst/>
              <a:gdLst>
                <a:gd name="connsiteX0" fmla="*/ 0 w 2641600"/>
                <a:gd name="connsiteY0" fmla="*/ 96310 h 577849"/>
                <a:gd name="connsiteX1" fmla="*/ 28209 w 2641600"/>
                <a:gd name="connsiteY1" fmla="*/ 28209 h 577849"/>
                <a:gd name="connsiteX2" fmla="*/ 96311 w 2641600"/>
                <a:gd name="connsiteY2" fmla="*/ 1 h 577849"/>
                <a:gd name="connsiteX3" fmla="*/ 2545290 w 2641600"/>
                <a:gd name="connsiteY3" fmla="*/ 0 h 577849"/>
                <a:gd name="connsiteX4" fmla="*/ 2613391 w 2641600"/>
                <a:gd name="connsiteY4" fmla="*/ 28209 h 577849"/>
                <a:gd name="connsiteX5" fmla="*/ 2641599 w 2641600"/>
                <a:gd name="connsiteY5" fmla="*/ 96311 h 577849"/>
                <a:gd name="connsiteX6" fmla="*/ 2641600 w 2641600"/>
                <a:gd name="connsiteY6" fmla="*/ 481539 h 577849"/>
                <a:gd name="connsiteX7" fmla="*/ 2613391 w 2641600"/>
                <a:gd name="connsiteY7" fmla="*/ 549640 h 577849"/>
                <a:gd name="connsiteX8" fmla="*/ 2545290 w 2641600"/>
                <a:gd name="connsiteY8" fmla="*/ 577849 h 577849"/>
                <a:gd name="connsiteX9" fmla="*/ 96310 w 2641600"/>
                <a:gd name="connsiteY9" fmla="*/ 577849 h 577849"/>
                <a:gd name="connsiteX10" fmla="*/ 28209 w 2641600"/>
                <a:gd name="connsiteY10" fmla="*/ 549640 h 577849"/>
                <a:gd name="connsiteX11" fmla="*/ 1 w 2641600"/>
                <a:gd name="connsiteY11" fmla="*/ 481538 h 577849"/>
                <a:gd name="connsiteX12" fmla="*/ 0 w 2641600"/>
                <a:gd name="connsiteY12"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41600" h="577849">
                  <a:moveTo>
                    <a:pt x="0" y="96310"/>
                  </a:moveTo>
                  <a:cubicBezTo>
                    <a:pt x="0" y="70767"/>
                    <a:pt x="10147" y="46270"/>
                    <a:pt x="28209" y="28209"/>
                  </a:cubicBezTo>
                  <a:cubicBezTo>
                    <a:pt x="46271" y="10147"/>
                    <a:pt x="70768" y="1"/>
                    <a:pt x="96311" y="1"/>
                  </a:cubicBezTo>
                  <a:lnTo>
                    <a:pt x="2545290" y="0"/>
                  </a:lnTo>
                  <a:cubicBezTo>
                    <a:pt x="2570833" y="0"/>
                    <a:pt x="2595330" y="10147"/>
                    <a:pt x="2613391" y="28209"/>
                  </a:cubicBezTo>
                  <a:cubicBezTo>
                    <a:pt x="2631453" y="46271"/>
                    <a:pt x="2641599" y="70768"/>
                    <a:pt x="2641599" y="96311"/>
                  </a:cubicBezTo>
                  <a:cubicBezTo>
                    <a:pt x="2641599" y="224720"/>
                    <a:pt x="2641600" y="353130"/>
                    <a:pt x="2641600" y="481539"/>
                  </a:cubicBezTo>
                  <a:cubicBezTo>
                    <a:pt x="2641600" y="507082"/>
                    <a:pt x="2631453" y="531579"/>
                    <a:pt x="2613391" y="549640"/>
                  </a:cubicBezTo>
                  <a:cubicBezTo>
                    <a:pt x="2595329" y="567702"/>
                    <a:pt x="2570833" y="577849"/>
                    <a:pt x="2545290" y="577849"/>
                  </a:cubicBezTo>
                  <a:lnTo>
                    <a:pt x="96310" y="577849"/>
                  </a:lnTo>
                  <a:cubicBezTo>
                    <a:pt x="70767" y="577849"/>
                    <a:pt x="46270" y="567702"/>
                    <a:pt x="28209" y="549640"/>
                  </a:cubicBezTo>
                  <a:cubicBezTo>
                    <a:pt x="10147" y="531578"/>
                    <a:pt x="0" y="507082"/>
                    <a:pt x="1" y="481538"/>
                  </a:cubicBezTo>
                  <a:cubicBezTo>
                    <a:pt x="1" y="353129"/>
                    <a:pt x="0" y="224719"/>
                    <a:pt x="0" y="96310"/>
                  </a:cubicBezTo>
                  <a:close/>
                </a:path>
              </a:pathLst>
            </a:custGeom>
            <a:solidFill>
              <a:schemeClr val="accent5">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118" tIns="70118" rIns="70118" bIns="70118" numCol="1" spcCol="1270" anchor="ctr" anchorCtr="0">
              <a:noAutofit/>
            </a:bodyPr>
            <a:lstStyle/>
            <a:p>
              <a:pPr marL="342000" indent="-180000" algn="ctr">
                <a:spcBef>
                  <a:spcPts val="1200"/>
                </a:spcBef>
              </a:pPr>
              <a:r>
                <a:rPr lang="en-AU" sz="1400" dirty="0" smtClean="0">
                  <a:solidFill>
                    <a:schemeClr val="bg1"/>
                  </a:solidFill>
                </a:rPr>
                <a:t>Premarket assessments: assessing therapeutic goods for quality and safety (the extent of the assessment depends on the type of product and level of associated risk), and for higher risk products also for efficacy or performance</a:t>
              </a:r>
            </a:p>
          </p:txBody>
        </p:sp>
        <p:sp>
          <p:nvSpPr>
            <p:cNvPr id="13" name="Freeform 12"/>
            <p:cNvSpPr/>
            <p:nvPr/>
          </p:nvSpPr>
          <p:spPr>
            <a:xfrm>
              <a:off x="3311860" y="2643758"/>
              <a:ext cx="4373254" cy="673324"/>
            </a:xfrm>
            <a:custGeom>
              <a:avLst/>
              <a:gdLst>
                <a:gd name="connsiteX0" fmla="*/ 0 w 2641600"/>
                <a:gd name="connsiteY0" fmla="*/ 96310 h 577849"/>
                <a:gd name="connsiteX1" fmla="*/ 28209 w 2641600"/>
                <a:gd name="connsiteY1" fmla="*/ 28209 h 577849"/>
                <a:gd name="connsiteX2" fmla="*/ 96311 w 2641600"/>
                <a:gd name="connsiteY2" fmla="*/ 1 h 577849"/>
                <a:gd name="connsiteX3" fmla="*/ 2545290 w 2641600"/>
                <a:gd name="connsiteY3" fmla="*/ 0 h 577849"/>
                <a:gd name="connsiteX4" fmla="*/ 2613391 w 2641600"/>
                <a:gd name="connsiteY4" fmla="*/ 28209 h 577849"/>
                <a:gd name="connsiteX5" fmla="*/ 2641599 w 2641600"/>
                <a:gd name="connsiteY5" fmla="*/ 96311 h 577849"/>
                <a:gd name="connsiteX6" fmla="*/ 2641600 w 2641600"/>
                <a:gd name="connsiteY6" fmla="*/ 481539 h 577849"/>
                <a:gd name="connsiteX7" fmla="*/ 2613391 w 2641600"/>
                <a:gd name="connsiteY7" fmla="*/ 549640 h 577849"/>
                <a:gd name="connsiteX8" fmla="*/ 2545290 w 2641600"/>
                <a:gd name="connsiteY8" fmla="*/ 577849 h 577849"/>
                <a:gd name="connsiteX9" fmla="*/ 96310 w 2641600"/>
                <a:gd name="connsiteY9" fmla="*/ 577849 h 577849"/>
                <a:gd name="connsiteX10" fmla="*/ 28209 w 2641600"/>
                <a:gd name="connsiteY10" fmla="*/ 549640 h 577849"/>
                <a:gd name="connsiteX11" fmla="*/ 1 w 2641600"/>
                <a:gd name="connsiteY11" fmla="*/ 481538 h 577849"/>
                <a:gd name="connsiteX12" fmla="*/ 0 w 2641600"/>
                <a:gd name="connsiteY12"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41600" h="577849">
                  <a:moveTo>
                    <a:pt x="0" y="96310"/>
                  </a:moveTo>
                  <a:cubicBezTo>
                    <a:pt x="0" y="70767"/>
                    <a:pt x="10147" y="46270"/>
                    <a:pt x="28209" y="28209"/>
                  </a:cubicBezTo>
                  <a:cubicBezTo>
                    <a:pt x="46271" y="10147"/>
                    <a:pt x="70768" y="1"/>
                    <a:pt x="96311" y="1"/>
                  </a:cubicBezTo>
                  <a:lnTo>
                    <a:pt x="2545290" y="0"/>
                  </a:lnTo>
                  <a:cubicBezTo>
                    <a:pt x="2570833" y="0"/>
                    <a:pt x="2595330" y="10147"/>
                    <a:pt x="2613391" y="28209"/>
                  </a:cubicBezTo>
                  <a:cubicBezTo>
                    <a:pt x="2631453" y="46271"/>
                    <a:pt x="2641599" y="70768"/>
                    <a:pt x="2641599" y="96311"/>
                  </a:cubicBezTo>
                  <a:cubicBezTo>
                    <a:pt x="2641599" y="224720"/>
                    <a:pt x="2641600" y="353130"/>
                    <a:pt x="2641600" y="481539"/>
                  </a:cubicBezTo>
                  <a:cubicBezTo>
                    <a:pt x="2641600" y="507082"/>
                    <a:pt x="2631453" y="531579"/>
                    <a:pt x="2613391" y="549640"/>
                  </a:cubicBezTo>
                  <a:cubicBezTo>
                    <a:pt x="2595329" y="567702"/>
                    <a:pt x="2570833" y="577849"/>
                    <a:pt x="2545290" y="577849"/>
                  </a:cubicBezTo>
                  <a:lnTo>
                    <a:pt x="96310" y="577849"/>
                  </a:lnTo>
                  <a:cubicBezTo>
                    <a:pt x="70767" y="577849"/>
                    <a:pt x="46270" y="567702"/>
                    <a:pt x="28209" y="549640"/>
                  </a:cubicBezTo>
                  <a:cubicBezTo>
                    <a:pt x="10147" y="531578"/>
                    <a:pt x="0" y="507082"/>
                    <a:pt x="1" y="481538"/>
                  </a:cubicBezTo>
                  <a:cubicBezTo>
                    <a:pt x="1" y="353129"/>
                    <a:pt x="0" y="224719"/>
                    <a:pt x="0" y="96310"/>
                  </a:cubicBezTo>
                  <a:close/>
                </a:path>
              </a:pathLst>
            </a:custGeom>
            <a:solidFill>
              <a:schemeClr val="accent2">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118" tIns="70118" rIns="70118" bIns="70118" numCol="1" spcCol="1270" anchor="ctr" anchorCtr="0">
              <a:noAutofit/>
            </a:bodyPr>
            <a:lstStyle/>
            <a:p>
              <a:pPr marL="342000" indent="-180000" algn="ctr">
                <a:spcBef>
                  <a:spcPts val="1200"/>
                </a:spcBef>
              </a:pPr>
              <a:r>
                <a:rPr lang="en-AU" sz="1400" dirty="0" err="1" smtClean="0">
                  <a:solidFill>
                    <a:schemeClr val="bg1"/>
                  </a:solidFill>
                </a:rPr>
                <a:t>Postmarket</a:t>
              </a:r>
              <a:r>
                <a:rPr lang="en-AU" sz="1400" dirty="0" smtClean="0">
                  <a:solidFill>
                    <a:schemeClr val="bg1"/>
                  </a:solidFill>
                </a:rPr>
                <a:t> assessments: monitoring of therapeutic goods and enforcement of standards (see the TGA education module on </a:t>
              </a:r>
              <a:r>
                <a:rPr lang="en-AU" sz="1400" dirty="0" err="1" smtClean="0">
                  <a:solidFill>
                    <a:schemeClr val="bg1"/>
                  </a:solidFill>
                </a:rPr>
                <a:t>postmarket</a:t>
              </a:r>
              <a:r>
                <a:rPr lang="en-AU" sz="1400" dirty="0" smtClean="0">
                  <a:solidFill>
                    <a:schemeClr val="bg1"/>
                  </a:solidFill>
                </a:rPr>
                <a:t> monitoring)</a:t>
              </a:r>
            </a:p>
          </p:txBody>
        </p:sp>
      </p:grpSp>
      <p:sp>
        <p:nvSpPr>
          <p:cNvPr id="15" name="Freeform 14"/>
          <p:cNvSpPr/>
          <p:nvPr/>
        </p:nvSpPr>
        <p:spPr>
          <a:xfrm>
            <a:off x="395536" y="1707654"/>
            <a:ext cx="915366" cy="915366"/>
          </a:xfrm>
          <a:custGeom>
            <a:avLst/>
            <a:gdLst>
              <a:gd name="connsiteX0" fmla="*/ 0 w 1059382"/>
              <a:gd name="connsiteY0" fmla="*/ 529691 h 1059382"/>
              <a:gd name="connsiteX1" fmla="*/ 155143 w 1059382"/>
              <a:gd name="connsiteY1" fmla="*/ 155143 h 1059382"/>
              <a:gd name="connsiteX2" fmla="*/ 529691 w 1059382"/>
              <a:gd name="connsiteY2" fmla="*/ 1 h 1059382"/>
              <a:gd name="connsiteX3" fmla="*/ 904239 w 1059382"/>
              <a:gd name="connsiteY3" fmla="*/ 155144 h 1059382"/>
              <a:gd name="connsiteX4" fmla="*/ 1059381 w 1059382"/>
              <a:gd name="connsiteY4" fmla="*/ 529692 h 1059382"/>
              <a:gd name="connsiteX5" fmla="*/ 904238 w 1059382"/>
              <a:gd name="connsiteY5" fmla="*/ 904240 h 1059382"/>
              <a:gd name="connsiteX6" fmla="*/ 529690 w 1059382"/>
              <a:gd name="connsiteY6" fmla="*/ 1059383 h 1059382"/>
              <a:gd name="connsiteX7" fmla="*/ 155142 w 1059382"/>
              <a:gd name="connsiteY7" fmla="*/ 904240 h 1059382"/>
              <a:gd name="connsiteX8" fmla="*/ -1 w 1059382"/>
              <a:gd name="connsiteY8" fmla="*/ 529692 h 1059382"/>
              <a:gd name="connsiteX9" fmla="*/ 0 w 1059382"/>
              <a:gd name="connsiteY9" fmla="*/ 529691 h 105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382" h="1059382">
                <a:moveTo>
                  <a:pt x="0" y="529691"/>
                </a:moveTo>
                <a:cubicBezTo>
                  <a:pt x="0" y="389208"/>
                  <a:pt x="55807" y="254479"/>
                  <a:pt x="155143" y="155143"/>
                </a:cubicBezTo>
                <a:cubicBezTo>
                  <a:pt x="254480" y="55807"/>
                  <a:pt x="389209" y="0"/>
                  <a:pt x="529691" y="1"/>
                </a:cubicBezTo>
                <a:cubicBezTo>
                  <a:pt x="670174" y="1"/>
                  <a:pt x="804903" y="55808"/>
                  <a:pt x="904239" y="155144"/>
                </a:cubicBezTo>
                <a:cubicBezTo>
                  <a:pt x="1003575" y="254481"/>
                  <a:pt x="1059382" y="389210"/>
                  <a:pt x="1059381" y="529692"/>
                </a:cubicBezTo>
                <a:cubicBezTo>
                  <a:pt x="1059381" y="670175"/>
                  <a:pt x="1003574" y="804904"/>
                  <a:pt x="904238" y="904240"/>
                </a:cubicBezTo>
                <a:cubicBezTo>
                  <a:pt x="804902" y="1003576"/>
                  <a:pt x="670173" y="1059383"/>
                  <a:pt x="529690" y="1059383"/>
                </a:cubicBezTo>
                <a:cubicBezTo>
                  <a:pt x="389207" y="1059383"/>
                  <a:pt x="254478" y="1003576"/>
                  <a:pt x="155142" y="904240"/>
                </a:cubicBezTo>
                <a:cubicBezTo>
                  <a:pt x="55806" y="804904"/>
                  <a:pt x="-1" y="670174"/>
                  <a:pt x="-1" y="529692"/>
                </a:cubicBezTo>
                <a:lnTo>
                  <a:pt x="0" y="5296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288" tIns="172288" rIns="172288" bIns="172288" numCol="1" spcCol="1270" anchor="ctr" anchorCtr="0">
            <a:noAutofit/>
          </a:bodyPr>
          <a:lstStyle/>
          <a:p>
            <a:pPr lvl="0" algn="ctr" defTabSz="1200150">
              <a:lnSpc>
                <a:spcPct val="90000"/>
              </a:lnSpc>
              <a:spcBef>
                <a:spcPct val="0"/>
              </a:spcBef>
              <a:spcAft>
                <a:spcPct val="35000"/>
              </a:spcAft>
            </a:pPr>
            <a:r>
              <a:rPr lang="en-AU" sz="3000" b="1" dirty="0" smtClean="0"/>
              <a:t>1</a:t>
            </a:r>
            <a:endParaRPr lang="en-AU" sz="3000" b="1" kern="1200" dirty="0"/>
          </a:p>
        </p:txBody>
      </p:sp>
      <p:sp>
        <p:nvSpPr>
          <p:cNvPr id="16" name="Freeform 15"/>
          <p:cNvSpPr/>
          <p:nvPr/>
        </p:nvSpPr>
        <p:spPr>
          <a:xfrm>
            <a:off x="395536" y="2751770"/>
            <a:ext cx="915366" cy="915366"/>
          </a:xfrm>
          <a:custGeom>
            <a:avLst/>
            <a:gdLst>
              <a:gd name="connsiteX0" fmla="*/ 0 w 1059382"/>
              <a:gd name="connsiteY0" fmla="*/ 529691 h 1059382"/>
              <a:gd name="connsiteX1" fmla="*/ 155143 w 1059382"/>
              <a:gd name="connsiteY1" fmla="*/ 155143 h 1059382"/>
              <a:gd name="connsiteX2" fmla="*/ 529691 w 1059382"/>
              <a:gd name="connsiteY2" fmla="*/ 1 h 1059382"/>
              <a:gd name="connsiteX3" fmla="*/ 904239 w 1059382"/>
              <a:gd name="connsiteY3" fmla="*/ 155144 h 1059382"/>
              <a:gd name="connsiteX4" fmla="*/ 1059381 w 1059382"/>
              <a:gd name="connsiteY4" fmla="*/ 529692 h 1059382"/>
              <a:gd name="connsiteX5" fmla="*/ 904238 w 1059382"/>
              <a:gd name="connsiteY5" fmla="*/ 904240 h 1059382"/>
              <a:gd name="connsiteX6" fmla="*/ 529690 w 1059382"/>
              <a:gd name="connsiteY6" fmla="*/ 1059383 h 1059382"/>
              <a:gd name="connsiteX7" fmla="*/ 155142 w 1059382"/>
              <a:gd name="connsiteY7" fmla="*/ 904240 h 1059382"/>
              <a:gd name="connsiteX8" fmla="*/ -1 w 1059382"/>
              <a:gd name="connsiteY8" fmla="*/ 529692 h 1059382"/>
              <a:gd name="connsiteX9" fmla="*/ 0 w 1059382"/>
              <a:gd name="connsiteY9" fmla="*/ 529691 h 105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382" h="1059382">
                <a:moveTo>
                  <a:pt x="0" y="529691"/>
                </a:moveTo>
                <a:cubicBezTo>
                  <a:pt x="0" y="389208"/>
                  <a:pt x="55807" y="254479"/>
                  <a:pt x="155143" y="155143"/>
                </a:cubicBezTo>
                <a:cubicBezTo>
                  <a:pt x="254480" y="55807"/>
                  <a:pt x="389209" y="0"/>
                  <a:pt x="529691" y="1"/>
                </a:cubicBezTo>
                <a:cubicBezTo>
                  <a:pt x="670174" y="1"/>
                  <a:pt x="804903" y="55808"/>
                  <a:pt x="904239" y="155144"/>
                </a:cubicBezTo>
                <a:cubicBezTo>
                  <a:pt x="1003575" y="254481"/>
                  <a:pt x="1059382" y="389210"/>
                  <a:pt x="1059381" y="529692"/>
                </a:cubicBezTo>
                <a:cubicBezTo>
                  <a:pt x="1059381" y="670175"/>
                  <a:pt x="1003574" y="804904"/>
                  <a:pt x="904238" y="904240"/>
                </a:cubicBezTo>
                <a:cubicBezTo>
                  <a:pt x="804902" y="1003576"/>
                  <a:pt x="670173" y="1059383"/>
                  <a:pt x="529690" y="1059383"/>
                </a:cubicBezTo>
                <a:cubicBezTo>
                  <a:pt x="389207" y="1059383"/>
                  <a:pt x="254478" y="1003576"/>
                  <a:pt x="155142" y="904240"/>
                </a:cubicBezTo>
                <a:cubicBezTo>
                  <a:pt x="55806" y="804904"/>
                  <a:pt x="-1" y="670174"/>
                  <a:pt x="-1" y="529692"/>
                </a:cubicBezTo>
                <a:lnTo>
                  <a:pt x="0" y="5296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288" tIns="172288" rIns="172288" bIns="172288" numCol="1" spcCol="1270" anchor="ctr" anchorCtr="0">
            <a:noAutofit/>
          </a:bodyPr>
          <a:lstStyle/>
          <a:p>
            <a:pPr lvl="0" algn="ctr" defTabSz="1200150">
              <a:lnSpc>
                <a:spcPct val="90000"/>
              </a:lnSpc>
              <a:spcBef>
                <a:spcPct val="0"/>
              </a:spcBef>
              <a:spcAft>
                <a:spcPct val="35000"/>
              </a:spcAft>
            </a:pPr>
            <a:r>
              <a:rPr lang="en-AU" sz="3000" b="1" dirty="0" smtClean="0"/>
              <a:t>2</a:t>
            </a:r>
            <a:endParaRPr lang="en-AU" sz="3000" b="1" kern="1200" dirty="0"/>
          </a:p>
        </p:txBody>
      </p:sp>
      <p:sp>
        <p:nvSpPr>
          <p:cNvPr id="17" name="Freeform 16"/>
          <p:cNvSpPr/>
          <p:nvPr/>
        </p:nvSpPr>
        <p:spPr>
          <a:xfrm>
            <a:off x="395536" y="3795886"/>
            <a:ext cx="915366" cy="915366"/>
          </a:xfrm>
          <a:custGeom>
            <a:avLst/>
            <a:gdLst>
              <a:gd name="connsiteX0" fmla="*/ 0 w 1059382"/>
              <a:gd name="connsiteY0" fmla="*/ 529691 h 1059382"/>
              <a:gd name="connsiteX1" fmla="*/ 155143 w 1059382"/>
              <a:gd name="connsiteY1" fmla="*/ 155143 h 1059382"/>
              <a:gd name="connsiteX2" fmla="*/ 529691 w 1059382"/>
              <a:gd name="connsiteY2" fmla="*/ 1 h 1059382"/>
              <a:gd name="connsiteX3" fmla="*/ 904239 w 1059382"/>
              <a:gd name="connsiteY3" fmla="*/ 155144 h 1059382"/>
              <a:gd name="connsiteX4" fmla="*/ 1059381 w 1059382"/>
              <a:gd name="connsiteY4" fmla="*/ 529692 h 1059382"/>
              <a:gd name="connsiteX5" fmla="*/ 904238 w 1059382"/>
              <a:gd name="connsiteY5" fmla="*/ 904240 h 1059382"/>
              <a:gd name="connsiteX6" fmla="*/ 529690 w 1059382"/>
              <a:gd name="connsiteY6" fmla="*/ 1059383 h 1059382"/>
              <a:gd name="connsiteX7" fmla="*/ 155142 w 1059382"/>
              <a:gd name="connsiteY7" fmla="*/ 904240 h 1059382"/>
              <a:gd name="connsiteX8" fmla="*/ -1 w 1059382"/>
              <a:gd name="connsiteY8" fmla="*/ 529692 h 1059382"/>
              <a:gd name="connsiteX9" fmla="*/ 0 w 1059382"/>
              <a:gd name="connsiteY9" fmla="*/ 529691 h 105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382" h="1059382">
                <a:moveTo>
                  <a:pt x="0" y="529691"/>
                </a:moveTo>
                <a:cubicBezTo>
                  <a:pt x="0" y="389208"/>
                  <a:pt x="55807" y="254479"/>
                  <a:pt x="155143" y="155143"/>
                </a:cubicBezTo>
                <a:cubicBezTo>
                  <a:pt x="254480" y="55807"/>
                  <a:pt x="389209" y="0"/>
                  <a:pt x="529691" y="1"/>
                </a:cubicBezTo>
                <a:cubicBezTo>
                  <a:pt x="670174" y="1"/>
                  <a:pt x="804903" y="55808"/>
                  <a:pt x="904239" y="155144"/>
                </a:cubicBezTo>
                <a:cubicBezTo>
                  <a:pt x="1003575" y="254481"/>
                  <a:pt x="1059382" y="389210"/>
                  <a:pt x="1059381" y="529692"/>
                </a:cubicBezTo>
                <a:cubicBezTo>
                  <a:pt x="1059381" y="670175"/>
                  <a:pt x="1003574" y="804904"/>
                  <a:pt x="904238" y="904240"/>
                </a:cubicBezTo>
                <a:cubicBezTo>
                  <a:pt x="804902" y="1003576"/>
                  <a:pt x="670173" y="1059383"/>
                  <a:pt x="529690" y="1059383"/>
                </a:cubicBezTo>
                <a:cubicBezTo>
                  <a:pt x="389207" y="1059383"/>
                  <a:pt x="254478" y="1003576"/>
                  <a:pt x="155142" y="904240"/>
                </a:cubicBezTo>
                <a:cubicBezTo>
                  <a:pt x="55806" y="804904"/>
                  <a:pt x="-1" y="670174"/>
                  <a:pt x="-1" y="529692"/>
                </a:cubicBezTo>
                <a:lnTo>
                  <a:pt x="0" y="5296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288" tIns="172288" rIns="172288" bIns="172288" numCol="1" spcCol="1270" anchor="ctr" anchorCtr="0">
            <a:noAutofit/>
          </a:bodyPr>
          <a:lstStyle/>
          <a:p>
            <a:pPr lvl="0" algn="ctr" defTabSz="1200150">
              <a:lnSpc>
                <a:spcPct val="90000"/>
              </a:lnSpc>
              <a:spcBef>
                <a:spcPct val="0"/>
              </a:spcBef>
              <a:spcAft>
                <a:spcPct val="35000"/>
              </a:spcAft>
            </a:pPr>
            <a:r>
              <a:rPr lang="en-AU" sz="3000" b="1" dirty="0" smtClean="0"/>
              <a:t>3</a:t>
            </a:r>
            <a:endParaRPr lang="en-AU" sz="3000" b="1" kern="1200" dirty="0"/>
          </a:p>
        </p:txBody>
      </p:sp>
      <p:cxnSp>
        <p:nvCxnSpPr>
          <p:cNvPr id="18" name="Straight Connector 17"/>
          <p:cNvCxnSpPr/>
          <p:nvPr/>
        </p:nvCxnSpPr>
        <p:spPr>
          <a:xfrm>
            <a:off x="6588224" y="1275606"/>
            <a:ext cx="1656184" cy="0"/>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l="31571" t="40554" r="47813" b="16088"/>
          <a:stretch/>
        </p:blipFill>
        <p:spPr>
          <a:xfrm>
            <a:off x="0" y="-1964754"/>
            <a:ext cx="6903944" cy="7108254"/>
          </a:xfrm>
          <a:prstGeom prst="rect">
            <a:avLst/>
          </a:prstGeom>
        </p:spPr>
      </p:pic>
      <p:sp>
        <p:nvSpPr>
          <p:cNvPr id="2" name="Title 1"/>
          <p:cNvSpPr>
            <a:spLocks noGrp="1"/>
          </p:cNvSpPr>
          <p:nvPr>
            <p:ph type="title"/>
          </p:nvPr>
        </p:nvSpPr>
        <p:spPr>
          <a:xfrm>
            <a:off x="611560" y="699542"/>
            <a:ext cx="8424936" cy="540060"/>
          </a:xfrm>
        </p:spPr>
        <p:txBody>
          <a:bodyPr>
            <a:noAutofit/>
          </a:bodyPr>
          <a:lstStyle/>
          <a:p>
            <a:pPr>
              <a:lnSpc>
                <a:spcPct val="150000"/>
              </a:lnSpc>
            </a:pPr>
            <a:r>
              <a:rPr lang="en-AU" sz="3000" dirty="0" smtClean="0"/>
              <a:t>The benefit versus risk approach</a:t>
            </a:r>
            <a:r>
              <a:rPr lang="en-AU" dirty="0" smtClean="0"/>
              <a:t/>
            </a:r>
            <a:br>
              <a:rPr lang="en-AU" dirty="0" smtClean="0"/>
            </a:br>
            <a:endParaRPr lang="en-AU" sz="2900" dirty="0"/>
          </a:p>
        </p:txBody>
      </p:sp>
      <p:graphicFrame>
        <p:nvGraphicFramePr>
          <p:cNvPr id="5" name="Diagram 4"/>
          <p:cNvGraphicFramePr/>
          <p:nvPr/>
        </p:nvGraphicFramePr>
        <p:xfrm>
          <a:off x="5292080" y="1635646"/>
          <a:ext cx="3491880" cy="2736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611560" y="1635647"/>
            <a:ext cx="4680520" cy="2736303"/>
          </a:xfrm>
          <a:prstGeom prst="rect">
            <a:avLst/>
          </a:prstGeom>
          <a:solidFill>
            <a:srgbClr val="C8D88B"/>
          </a:solidFill>
        </p:spPr>
        <p:txBody>
          <a:bodyPr wrap="square" rtlCol="0">
            <a:noAutofit/>
          </a:bodyPr>
          <a:lstStyle/>
          <a:p>
            <a:pPr marL="342900" indent="-342900">
              <a:spcBef>
                <a:spcPts val="1200"/>
              </a:spcBef>
              <a:buFont typeface="Arial" pitchFamily="34" charset="0"/>
              <a:buChar char="•"/>
            </a:pPr>
            <a:r>
              <a:rPr lang="en-AU" dirty="0" smtClean="0">
                <a:solidFill>
                  <a:srgbClr val="002060"/>
                </a:solidFill>
              </a:rPr>
              <a:t>No therapeutic good is </a:t>
            </a:r>
            <a:r>
              <a:rPr lang="en-AU" b="1" dirty="0" smtClean="0">
                <a:solidFill>
                  <a:srgbClr val="002060"/>
                </a:solidFill>
              </a:rPr>
              <a:t>risk free</a:t>
            </a:r>
            <a:endParaRPr lang="en-AU" dirty="0" smtClean="0">
              <a:solidFill>
                <a:srgbClr val="002060"/>
              </a:solidFill>
            </a:endParaRPr>
          </a:p>
          <a:p>
            <a:pPr marL="342900" indent="-342900">
              <a:spcBef>
                <a:spcPts val="1200"/>
              </a:spcBef>
              <a:buFont typeface="Arial" pitchFamily="34" charset="0"/>
              <a:buChar char="•"/>
            </a:pPr>
            <a:r>
              <a:rPr lang="en-AU" dirty="0" smtClean="0">
                <a:solidFill>
                  <a:srgbClr val="002060"/>
                </a:solidFill>
              </a:rPr>
              <a:t>The work of the TGA is based on </a:t>
            </a:r>
            <a:r>
              <a:rPr lang="en-AU" b="1" dirty="0" smtClean="0">
                <a:solidFill>
                  <a:srgbClr val="002060"/>
                </a:solidFill>
              </a:rPr>
              <a:t>applying scientific and clinical expertise</a:t>
            </a:r>
            <a:r>
              <a:rPr lang="en-AU" dirty="0" smtClean="0">
                <a:solidFill>
                  <a:srgbClr val="002060"/>
                </a:solidFill>
              </a:rPr>
              <a:t> to </a:t>
            </a:r>
            <a:r>
              <a:rPr lang="en-AU" b="1" dirty="0" smtClean="0">
                <a:solidFill>
                  <a:srgbClr val="002060"/>
                </a:solidFill>
              </a:rPr>
              <a:t>decision making </a:t>
            </a:r>
            <a:endParaRPr lang="en-AU" dirty="0" smtClean="0">
              <a:solidFill>
                <a:srgbClr val="002060"/>
              </a:solidFill>
            </a:endParaRPr>
          </a:p>
          <a:p>
            <a:pPr marL="342900" indent="-342900">
              <a:spcBef>
                <a:spcPts val="1200"/>
              </a:spcBef>
              <a:buFont typeface="Arial" pitchFamily="34" charset="0"/>
              <a:buChar char="•"/>
            </a:pPr>
            <a:r>
              <a:rPr lang="en-AU" dirty="0" smtClean="0">
                <a:solidFill>
                  <a:srgbClr val="002060"/>
                </a:solidFill>
              </a:rPr>
              <a:t>We ensure that the </a:t>
            </a:r>
            <a:r>
              <a:rPr lang="en-AU" b="1" dirty="0" smtClean="0">
                <a:solidFill>
                  <a:srgbClr val="002060"/>
                </a:solidFill>
              </a:rPr>
              <a:t>benefits outweigh any risks</a:t>
            </a:r>
            <a:r>
              <a:rPr lang="en-AU" dirty="0" smtClean="0">
                <a:solidFill>
                  <a:srgbClr val="002060"/>
                </a:solidFill>
              </a:rPr>
              <a:t> associated with the use of medicines, medical devices and other therapeutic goods</a:t>
            </a:r>
          </a:p>
          <a:p>
            <a:endParaRPr lang="en-AU" dirty="0"/>
          </a:p>
        </p:txBody>
      </p:sp>
      <p:sp>
        <p:nvSpPr>
          <p:cNvPr id="6" name="Slide Number Placeholder 4"/>
          <p:cNvSpPr>
            <a:spLocks noGrp="1"/>
          </p:cNvSpPr>
          <p:nvPr>
            <p:ph type="sldNum" sz="quarter" idx="12"/>
          </p:nvPr>
        </p:nvSpPr>
        <p:spPr>
          <a:xfrm>
            <a:off x="6553200" y="4803300"/>
            <a:ext cx="2267272" cy="273844"/>
          </a:xfrm>
        </p:spPr>
        <p:txBody>
          <a:bodyPr/>
          <a:lstStyle/>
          <a:p>
            <a:fld id="{88965FCB-C193-47C7-BA9B-8925BE36D90A}" type="slidenum">
              <a:rPr lang="en-AU" smtClean="0">
                <a:cs typeface="Calibri" pitchFamily="34" charset="0"/>
              </a:rPr>
              <a:pPr/>
              <a:t>12</a:t>
            </a:fld>
            <a:endParaRPr lang="en-AU" dirty="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71550"/>
            <a:ext cx="8280920" cy="540060"/>
          </a:xfrm>
        </p:spPr>
        <p:txBody>
          <a:bodyPr>
            <a:noAutofit/>
          </a:bodyPr>
          <a:lstStyle/>
          <a:p>
            <a:r>
              <a:rPr lang="en-AU" sz="3000" dirty="0" smtClean="0"/>
              <a:t>Premarket assessment</a:t>
            </a:r>
            <a:endParaRPr lang="en-AU" sz="3000" dirty="0"/>
          </a:p>
        </p:txBody>
      </p:sp>
      <p:grpSp>
        <p:nvGrpSpPr>
          <p:cNvPr id="5" name="Group 4"/>
          <p:cNvGrpSpPr/>
          <p:nvPr/>
        </p:nvGrpSpPr>
        <p:grpSpPr>
          <a:xfrm>
            <a:off x="539552" y="1779662"/>
            <a:ext cx="7918518" cy="2773318"/>
            <a:chOff x="685930" y="1670018"/>
            <a:chExt cx="4929904" cy="2594930"/>
          </a:xfrm>
        </p:grpSpPr>
        <p:sp>
          <p:nvSpPr>
            <p:cNvPr id="6" name="Freeform 5"/>
            <p:cNvSpPr/>
            <p:nvPr/>
          </p:nvSpPr>
          <p:spPr>
            <a:xfrm>
              <a:off x="685930" y="1670018"/>
              <a:ext cx="2303693" cy="899892"/>
            </a:xfrm>
            <a:custGeom>
              <a:avLst/>
              <a:gdLst>
                <a:gd name="connsiteX0" fmla="*/ 0 w 2303693"/>
                <a:gd name="connsiteY0" fmla="*/ 0 h 899892"/>
                <a:gd name="connsiteX1" fmla="*/ 2303693 w 2303693"/>
                <a:gd name="connsiteY1" fmla="*/ 0 h 899892"/>
                <a:gd name="connsiteX2" fmla="*/ 2303693 w 2303693"/>
                <a:gd name="connsiteY2" fmla="*/ 899892 h 899892"/>
                <a:gd name="connsiteX3" fmla="*/ 0 w 2303693"/>
                <a:gd name="connsiteY3" fmla="*/ 899892 h 899892"/>
                <a:gd name="connsiteX4" fmla="*/ 0 w 2303693"/>
                <a:gd name="connsiteY4" fmla="*/ 0 h 899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93" h="899892">
                  <a:moveTo>
                    <a:pt x="0" y="0"/>
                  </a:moveTo>
                  <a:lnTo>
                    <a:pt x="2303693" y="0"/>
                  </a:lnTo>
                  <a:lnTo>
                    <a:pt x="2303693" y="899892"/>
                  </a:lnTo>
                  <a:lnTo>
                    <a:pt x="0" y="89989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AU" sz="2600" kern="1200" dirty="0" smtClean="0"/>
                <a:t>Low risk</a:t>
              </a:r>
              <a:endParaRPr lang="en-AU" sz="2600" kern="1200" dirty="0"/>
            </a:p>
          </p:txBody>
        </p:sp>
        <p:sp>
          <p:nvSpPr>
            <p:cNvPr id="8" name="Freeform 7"/>
            <p:cNvSpPr/>
            <p:nvPr/>
          </p:nvSpPr>
          <p:spPr>
            <a:xfrm>
              <a:off x="685930" y="2569911"/>
              <a:ext cx="2303693" cy="1695037"/>
            </a:xfrm>
            <a:custGeom>
              <a:avLst/>
              <a:gdLst>
                <a:gd name="connsiteX0" fmla="*/ 0 w 2303693"/>
                <a:gd name="connsiteY0" fmla="*/ 0 h 1695037"/>
                <a:gd name="connsiteX1" fmla="*/ 2303693 w 2303693"/>
                <a:gd name="connsiteY1" fmla="*/ 0 h 1695037"/>
                <a:gd name="connsiteX2" fmla="*/ 2303693 w 2303693"/>
                <a:gd name="connsiteY2" fmla="*/ 1695037 h 1695037"/>
                <a:gd name="connsiteX3" fmla="*/ 0 w 2303693"/>
                <a:gd name="connsiteY3" fmla="*/ 1695037 h 1695037"/>
                <a:gd name="connsiteX4" fmla="*/ 0 w 2303693"/>
                <a:gd name="connsiteY4" fmla="*/ 0 h 169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93" h="1695037">
                  <a:moveTo>
                    <a:pt x="0" y="0"/>
                  </a:moveTo>
                  <a:lnTo>
                    <a:pt x="2303693" y="0"/>
                  </a:lnTo>
                  <a:lnTo>
                    <a:pt x="2303693" y="1695037"/>
                  </a:lnTo>
                  <a:lnTo>
                    <a:pt x="0" y="169503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algn="l" defTabSz="800100">
                <a:lnSpc>
                  <a:spcPct val="90000"/>
                </a:lnSpc>
                <a:spcBef>
                  <a:spcPct val="0"/>
                </a:spcBef>
                <a:spcAft>
                  <a:spcPct val="15000"/>
                </a:spcAft>
              </a:pPr>
              <a:r>
                <a:rPr lang="en-AU" sz="1800" kern="1200" dirty="0" smtClean="0">
                  <a:solidFill>
                    <a:srgbClr val="002060"/>
                  </a:solidFill>
                </a:rPr>
                <a:t>Products such as complementary medicines and low risk medical devices are assessed for </a:t>
              </a:r>
              <a:r>
                <a:rPr lang="en-AU" sz="1800" b="1" kern="1200" dirty="0" smtClean="0">
                  <a:solidFill>
                    <a:srgbClr val="002060"/>
                  </a:solidFill>
                </a:rPr>
                <a:t>quality</a:t>
              </a:r>
              <a:r>
                <a:rPr lang="en-AU" sz="1800" kern="1200" dirty="0" smtClean="0">
                  <a:solidFill>
                    <a:srgbClr val="002060"/>
                  </a:solidFill>
                </a:rPr>
                <a:t> and </a:t>
              </a:r>
              <a:r>
                <a:rPr lang="en-AU" sz="1800" b="1" kern="1200" dirty="0" smtClean="0">
                  <a:solidFill>
                    <a:srgbClr val="002060"/>
                  </a:solidFill>
                </a:rPr>
                <a:t>safety</a:t>
              </a:r>
              <a:endParaRPr lang="en-AU" sz="1800" b="1" kern="1200" dirty="0">
                <a:solidFill>
                  <a:srgbClr val="002060"/>
                </a:solidFill>
              </a:endParaRPr>
            </a:p>
          </p:txBody>
        </p:sp>
        <p:sp>
          <p:nvSpPr>
            <p:cNvPr id="9" name="Freeform 8"/>
            <p:cNvSpPr/>
            <p:nvPr/>
          </p:nvSpPr>
          <p:spPr>
            <a:xfrm>
              <a:off x="3312141" y="1670018"/>
              <a:ext cx="2303693" cy="899892"/>
            </a:xfrm>
            <a:custGeom>
              <a:avLst/>
              <a:gdLst>
                <a:gd name="connsiteX0" fmla="*/ 0 w 2303693"/>
                <a:gd name="connsiteY0" fmla="*/ 0 h 899892"/>
                <a:gd name="connsiteX1" fmla="*/ 2303693 w 2303693"/>
                <a:gd name="connsiteY1" fmla="*/ 0 h 899892"/>
                <a:gd name="connsiteX2" fmla="*/ 2303693 w 2303693"/>
                <a:gd name="connsiteY2" fmla="*/ 899892 h 899892"/>
                <a:gd name="connsiteX3" fmla="*/ 0 w 2303693"/>
                <a:gd name="connsiteY3" fmla="*/ 899892 h 899892"/>
                <a:gd name="connsiteX4" fmla="*/ 0 w 2303693"/>
                <a:gd name="connsiteY4" fmla="*/ 0 h 899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93" h="899892">
                  <a:moveTo>
                    <a:pt x="0" y="0"/>
                  </a:moveTo>
                  <a:lnTo>
                    <a:pt x="2303693" y="0"/>
                  </a:lnTo>
                  <a:lnTo>
                    <a:pt x="2303693" y="899892"/>
                  </a:lnTo>
                  <a:lnTo>
                    <a:pt x="0" y="89989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AU" sz="2600" kern="1200" dirty="0" smtClean="0"/>
                <a:t>High risk</a:t>
              </a:r>
              <a:endParaRPr lang="en-AU" sz="2600" kern="1200" dirty="0"/>
            </a:p>
          </p:txBody>
        </p:sp>
        <p:sp>
          <p:nvSpPr>
            <p:cNvPr id="10" name="Freeform 9"/>
            <p:cNvSpPr/>
            <p:nvPr/>
          </p:nvSpPr>
          <p:spPr>
            <a:xfrm>
              <a:off x="3312141" y="2569911"/>
              <a:ext cx="2303693" cy="1695037"/>
            </a:xfrm>
            <a:custGeom>
              <a:avLst/>
              <a:gdLst>
                <a:gd name="connsiteX0" fmla="*/ 0 w 2303693"/>
                <a:gd name="connsiteY0" fmla="*/ 0 h 1695037"/>
                <a:gd name="connsiteX1" fmla="*/ 2303693 w 2303693"/>
                <a:gd name="connsiteY1" fmla="*/ 0 h 1695037"/>
                <a:gd name="connsiteX2" fmla="*/ 2303693 w 2303693"/>
                <a:gd name="connsiteY2" fmla="*/ 1695037 h 1695037"/>
                <a:gd name="connsiteX3" fmla="*/ 0 w 2303693"/>
                <a:gd name="connsiteY3" fmla="*/ 1695037 h 1695037"/>
                <a:gd name="connsiteX4" fmla="*/ 0 w 2303693"/>
                <a:gd name="connsiteY4" fmla="*/ 0 h 169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93" h="1695037">
                  <a:moveTo>
                    <a:pt x="0" y="0"/>
                  </a:moveTo>
                  <a:lnTo>
                    <a:pt x="2303693" y="0"/>
                  </a:lnTo>
                  <a:lnTo>
                    <a:pt x="2303693" y="1695037"/>
                  </a:lnTo>
                  <a:lnTo>
                    <a:pt x="0" y="169503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algn="l" defTabSz="800100">
                <a:lnSpc>
                  <a:spcPct val="90000"/>
                </a:lnSpc>
                <a:spcBef>
                  <a:spcPts val="1200"/>
                </a:spcBef>
              </a:pPr>
              <a:r>
                <a:rPr lang="en-AU" sz="1800" kern="1200" dirty="0" smtClean="0">
                  <a:solidFill>
                    <a:srgbClr val="002060"/>
                  </a:solidFill>
                </a:rPr>
                <a:t>Products such as prescription medicines are assessed for </a:t>
              </a:r>
              <a:r>
                <a:rPr lang="en-AU" sz="1800" b="1" kern="1200" dirty="0" smtClean="0">
                  <a:solidFill>
                    <a:srgbClr val="002060"/>
                  </a:solidFill>
                </a:rPr>
                <a:t>quality</a:t>
              </a:r>
              <a:r>
                <a:rPr lang="en-AU" sz="1800" kern="1200" dirty="0" smtClean="0">
                  <a:solidFill>
                    <a:srgbClr val="002060"/>
                  </a:solidFill>
                </a:rPr>
                <a:t>, </a:t>
              </a:r>
              <a:r>
                <a:rPr lang="en-AU" sz="1800" b="1" kern="1200" dirty="0" smtClean="0">
                  <a:solidFill>
                    <a:srgbClr val="002060"/>
                  </a:solidFill>
                </a:rPr>
                <a:t>safety</a:t>
              </a:r>
              <a:r>
                <a:rPr lang="en-AU" sz="1800" kern="1200" dirty="0" smtClean="0">
                  <a:solidFill>
                    <a:srgbClr val="002060"/>
                  </a:solidFill>
                </a:rPr>
                <a:t> and </a:t>
              </a:r>
              <a:r>
                <a:rPr lang="en-AU" sz="1800" b="1" kern="1200" dirty="0" smtClean="0">
                  <a:solidFill>
                    <a:srgbClr val="002060"/>
                  </a:solidFill>
                </a:rPr>
                <a:t>efficacy</a:t>
              </a:r>
            </a:p>
            <a:p>
              <a:pPr marL="0" lvl="1" algn="l" defTabSz="800100">
                <a:lnSpc>
                  <a:spcPct val="90000"/>
                </a:lnSpc>
                <a:spcBef>
                  <a:spcPts val="1200"/>
                </a:spcBef>
              </a:pPr>
              <a:r>
                <a:rPr lang="en-AU" dirty="0" smtClean="0">
                  <a:solidFill>
                    <a:srgbClr val="002060"/>
                  </a:solidFill>
                </a:rPr>
                <a:t>High risk medical devices are assessed for </a:t>
              </a:r>
              <a:r>
                <a:rPr lang="en-AU" b="1" dirty="0" smtClean="0">
                  <a:solidFill>
                    <a:srgbClr val="002060"/>
                  </a:solidFill>
                </a:rPr>
                <a:t>quality, safety </a:t>
              </a:r>
              <a:r>
                <a:rPr lang="en-AU" dirty="0" smtClean="0">
                  <a:solidFill>
                    <a:srgbClr val="002060"/>
                  </a:solidFill>
                </a:rPr>
                <a:t>and </a:t>
              </a:r>
              <a:r>
                <a:rPr lang="en-AU" b="1" dirty="0" smtClean="0">
                  <a:solidFill>
                    <a:srgbClr val="002060"/>
                  </a:solidFill>
                </a:rPr>
                <a:t>performance</a:t>
              </a:r>
              <a:endParaRPr lang="en-AU" sz="1800" kern="1200" dirty="0">
                <a:solidFill>
                  <a:srgbClr val="002060"/>
                </a:solidFill>
              </a:endParaRPr>
            </a:p>
          </p:txBody>
        </p:sp>
      </p:grpSp>
      <p:sp>
        <p:nvSpPr>
          <p:cNvPr id="7" name="Rectangle 6"/>
          <p:cNvSpPr/>
          <p:nvPr/>
        </p:nvSpPr>
        <p:spPr>
          <a:xfrm>
            <a:off x="0" y="4711452"/>
            <a:ext cx="9144000" cy="432048"/>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dirty="0" smtClean="0">
              <a:solidFill>
                <a:srgbClr val="002060"/>
              </a:solidFill>
            </a:endParaRPr>
          </a:p>
          <a:p>
            <a:pPr algn="ctr"/>
            <a:r>
              <a:rPr lang="en-AU" dirty="0" smtClean="0">
                <a:solidFill>
                  <a:srgbClr val="002060"/>
                </a:solidFill>
              </a:rPr>
              <a:t>For both categories there are manufacturing standards that must be met </a:t>
            </a:r>
          </a:p>
          <a:p>
            <a:pPr algn="ctr"/>
            <a:endParaRPr lang="en-AU" dirty="0">
              <a:solidFill>
                <a:srgbClr val="002060"/>
              </a:solidFill>
            </a:endParaRPr>
          </a:p>
        </p:txBody>
      </p:sp>
      <p:sp>
        <p:nvSpPr>
          <p:cNvPr id="13" name="Slide Number Placeholder 4"/>
          <p:cNvSpPr>
            <a:spLocks noGrp="1"/>
          </p:cNvSpPr>
          <p:nvPr>
            <p:ph type="sldNum" sz="quarter" idx="12"/>
          </p:nvPr>
        </p:nvSpPr>
        <p:spPr>
          <a:xfrm>
            <a:off x="6769224" y="4876006"/>
            <a:ext cx="2267272" cy="273844"/>
          </a:xfrm>
        </p:spPr>
        <p:txBody>
          <a:bodyPr/>
          <a:lstStyle/>
          <a:p>
            <a:fld id="{88965FCB-C193-47C7-BA9B-8925BE36D90A}" type="slidenum">
              <a:rPr lang="en-AU" smtClean="0">
                <a:cs typeface="Calibri" pitchFamily="34" charset="0"/>
              </a:rPr>
              <a:pPr/>
              <a:t>13</a:t>
            </a:fld>
            <a:endParaRPr lang="en-AU" dirty="0">
              <a:cs typeface="Calibri" pitchFamily="34" charset="0"/>
            </a:endParaRPr>
          </a:p>
        </p:txBody>
      </p:sp>
      <p:sp>
        <p:nvSpPr>
          <p:cNvPr id="11" name="TextBox 10"/>
          <p:cNvSpPr txBox="1"/>
          <p:nvPr/>
        </p:nvSpPr>
        <p:spPr>
          <a:xfrm>
            <a:off x="395536" y="1275606"/>
            <a:ext cx="7488832" cy="369332"/>
          </a:xfrm>
          <a:prstGeom prst="rect">
            <a:avLst/>
          </a:prstGeom>
          <a:noFill/>
        </p:spPr>
        <p:txBody>
          <a:bodyPr wrap="square" rtlCol="0">
            <a:spAutoFit/>
          </a:bodyPr>
          <a:lstStyle/>
          <a:p>
            <a:r>
              <a:rPr lang="en-AU" dirty="0" smtClean="0">
                <a:solidFill>
                  <a:srgbClr val="002060"/>
                </a:solidFill>
              </a:rPr>
              <a:t>The level of assessment is based on how much risk the product poses</a:t>
            </a:r>
            <a:endParaRPr lang="en-GB"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l="75875" t="30338" r="-11305" b="16988"/>
          <a:stretch/>
        </p:blipFill>
        <p:spPr>
          <a:xfrm>
            <a:off x="5940152" y="843558"/>
            <a:ext cx="9797142" cy="6891369"/>
          </a:xfrm>
          <a:prstGeom prst="rect">
            <a:avLst/>
          </a:prstGeom>
        </p:spPr>
      </p:pic>
      <p:sp>
        <p:nvSpPr>
          <p:cNvPr id="2" name="Title 1"/>
          <p:cNvSpPr>
            <a:spLocks noGrp="1"/>
          </p:cNvSpPr>
          <p:nvPr>
            <p:ph type="title"/>
          </p:nvPr>
        </p:nvSpPr>
        <p:spPr>
          <a:xfrm>
            <a:off x="683568" y="843558"/>
            <a:ext cx="8280920" cy="540060"/>
          </a:xfrm>
        </p:spPr>
        <p:txBody>
          <a:bodyPr>
            <a:noAutofit/>
          </a:bodyPr>
          <a:lstStyle/>
          <a:p>
            <a:r>
              <a:rPr lang="en-AU" sz="3000" dirty="0" err="1" smtClean="0"/>
              <a:t>Postmarket</a:t>
            </a:r>
            <a:r>
              <a:rPr lang="en-AU" sz="3000" dirty="0" smtClean="0"/>
              <a:t> activities</a:t>
            </a:r>
            <a:endParaRPr lang="en-AU" sz="3000" dirty="0"/>
          </a:p>
        </p:txBody>
      </p:sp>
      <p:sp>
        <p:nvSpPr>
          <p:cNvPr id="5" name="TextBox 4"/>
          <p:cNvSpPr txBox="1"/>
          <p:nvPr/>
        </p:nvSpPr>
        <p:spPr>
          <a:xfrm>
            <a:off x="395536" y="843558"/>
            <a:ext cx="8064896" cy="923330"/>
          </a:xfrm>
          <a:prstGeom prst="rect">
            <a:avLst/>
          </a:prstGeom>
          <a:noFill/>
        </p:spPr>
        <p:txBody>
          <a:bodyPr wrap="square" rtlCol="0">
            <a:spAutoFit/>
          </a:bodyPr>
          <a:lstStyle/>
          <a:p>
            <a:endParaRPr lang="en-AU" dirty="0" smtClean="0"/>
          </a:p>
          <a:p>
            <a:endParaRPr lang="en-AU" dirty="0" smtClean="0"/>
          </a:p>
          <a:p>
            <a:pPr>
              <a:buFont typeface="Arial" pitchFamily="34" charset="0"/>
              <a:buChar char="•"/>
            </a:pPr>
            <a:endParaRPr lang="en-AU" dirty="0" smtClean="0"/>
          </a:p>
        </p:txBody>
      </p:sp>
      <p:graphicFrame>
        <p:nvGraphicFramePr>
          <p:cNvPr id="7" name="Diagram 6"/>
          <p:cNvGraphicFramePr/>
          <p:nvPr/>
        </p:nvGraphicFramePr>
        <p:xfrm>
          <a:off x="683568" y="1563638"/>
          <a:ext cx="7344816" cy="31999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4"/>
          <p:cNvSpPr>
            <a:spLocks noGrp="1"/>
          </p:cNvSpPr>
          <p:nvPr>
            <p:ph type="sldNum" sz="quarter" idx="12"/>
          </p:nvPr>
        </p:nvSpPr>
        <p:spPr>
          <a:xfrm>
            <a:off x="6697216" y="4890194"/>
            <a:ext cx="2267272" cy="273844"/>
          </a:xfrm>
        </p:spPr>
        <p:txBody>
          <a:bodyPr/>
          <a:lstStyle/>
          <a:p>
            <a:fld id="{88965FCB-C193-47C7-BA9B-8925BE36D90A}" type="slidenum">
              <a:rPr lang="en-AU" smtClean="0">
                <a:cs typeface="Calibri" pitchFamily="34" charset="0"/>
              </a:rPr>
              <a:pPr/>
              <a:t>14</a:t>
            </a:fld>
            <a:endParaRPr lang="en-AU" dirty="0">
              <a:cs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144016" y="915566"/>
            <a:ext cx="8964488" cy="1008112"/>
          </a:xfrm>
        </p:spPr>
        <p:txBody>
          <a:bodyPr>
            <a:noAutofit/>
          </a:bodyPr>
          <a:lstStyle/>
          <a:p>
            <a:pPr defTabSz="913131">
              <a:defRPr/>
            </a:pPr>
            <a:r>
              <a:rPr lang="en-AU" sz="2800" dirty="0" smtClean="0">
                <a:solidFill>
                  <a:srgbClr val="006DA7"/>
                </a:solidFill>
              </a:rPr>
              <a:t>Australia New Zealand Therapeutic Products Agency</a:t>
            </a:r>
            <a:r>
              <a:rPr lang="en-AU" sz="3600" dirty="0" smtClean="0">
                <a:solidFill>
                  <a:schemeClr val="tx2"/>
                </a:solidFill>
                <a:latin typeface="Constantia"/>
              </a:rPr>
              <a:t/>
            </a:r>
            <a:br>
              <a:rPr lang="en-AU" sz="3600" dirty="0" smtClean="0">
                <a:solidFill>
                  <a:schemeClr val="tx2"/>
                </a:solidFill>
                <a:latin typeface="Constantia"/>
              </a:rPr>
            </a:br>
            <a:endParaRPr lang="en-AU" dirty="0"/>
          </a:p>
        </p:txBody>
      </p:sp>
      <p:sp>
        <p:nvSpPr>
          <p:cNvPr id="35843" name="Content Placeholder 23"/>
          <p:cNvSpPr>
            <a:spLocks noGrp="1"/>
          </p:cNvSpPr>
          <p:nvPr>
            <p:ph sz="quarter" idx="13"/>
          </p:nvPr>
        </p:nvSpPr>
        <p:spPr>
          <a:xfrm>
            <a:off x="500034" y="2071684"/>
            <a:ext cx="8280920" cy="2941595"/>
          </a:xfrm>
        </p:spPr>
        <p:txBody>
          <a:bodyPr>
            <a:noAutofit/>
          </a:bodyPr>
          <a:lstStyle/>
          <a:p>
            <a:pPr>
              <a:spcBef>
                <a:spcPct val="0"/>
              </a:spcBef>
              <a:buClrTx/>
              <a:buFontTx/>
              <a:buChar char="•"/>
            </a:pPr>
            <a:endParaRPr lang="en-AU" dirty="0" smtClean="0">
              <a:latin typeface="Arial" charset="0"/>
              <a:cs typeface="Arial" charset="0"/>
            </a:endParaRPr>
          </a:p>
          <a:p>
            <a:pPr>
              <a:spcBef>
                <a:spcPct val="50000"/>
              </a:spcBef>
              <a:buClrTx/>
              <a:buFontTx/>
              <a:buChar char="•"/>
            </a:pPr>
            <a:endParaRPr lang="en-AU" dirty="0" smtClean="0">
              <a:latin typeface="Arial" charset="0"/>
              <a:cs typeface="Arial" charset="0"/>
            </a:endParaRPr>
          </a:p>
          <a:p>
            <a:pPr>
              <a:spcBef>
                <a:spcPct val="50000"/>
              </a:spcBef>
              <a:buClrTx/>
              <a:buFontTx/>
              <a:buChar char="•"/>
            </a:pPr>
            <a:endParaRPr lang="en-AU" dirty="0" smtClean="0">
              <a:latin typeface="Arial" charset="0"/>
              <a:cs typeface="Arial" charset="0"/>
            </a:endParaRPr>
          </a:p>
          <a:p>
            <a:pPr>
              <a:buFont typeface="Arial" charset="0"/>
              <a:buChar char="•"/>
            </a:pPr>
            <a:endParaRPr lang="en-AU" dirty="0" smtClean="0">
              <a:latin typeface="Arial" charset="0"/>
              <a:cs typeface="Arial" charset="0"/>
            </a:endParaRPr>
          </a:p>
        </p:txBody>
      </p:sp>
      <p:sp>
        <p:nvSpPr>
          <p:cNvPr id="5" name="TextBox 4"/>
          <p:cNvSpPr txBox="1"/>
          <p:nvPr/>
        </p:nvSpPr>
        <p:spPr>
          <a:xfrm>
            <a:off x="395536" y="1491630"/>
            <a:ext cx="8352928" cy="2592288"/>
          </a:xfrm>
          <a:prstGeom prst="rect">
            <a:avLst/>
          </a:prstGeom>
          <a:solidFill>
            <a:srgbClr val="C8D88B"/>
          </a:solidFill>
        </p:spPr>
        <p:txBody>
          <a:bodyPr wrap="square" rtlCol="0">
            <a:noAutofit/>
          </a:bodyPr>
          <a:lstStyle/>
          <a:p>
            <a:pPr marL="342900" indent="-342900">
              <a:spcBef>
                <a:spcPts val="1200"/>
              </a:spcBef>
              <a:buFont typeface="Arial" pitchFamily="34" charset="0"/>
              <a:buChar char="•"/>
            </a:pPr>
            <a:r>
              <a:rPr lang="en-AU" dirty="0" smtClean="0">
                <a:solidFill>
                  <a:srgbClr val="002060"/>
                </a:solidFill>
              </a:rPr>
              <a:t>The Australian and New Zealand Governments have agreed to proceed with a </a:t>
            </a:r>
            <a:r>
              <a:rPr lang="en-AU" b="1" dirty="0" smtClean="0">
                <a:solidFill>
                  <a:srgbClr val="002060"/>
                </a:solidFill>
              </a:rPr>
              <a:t>joint scheme</a:t>
            </a:r>
            <a:r>
              <a:rPr lang="en-AU" dirty="0" smtClean="0">
                <a:solidFill>
                  <a:srgbClr val="002060"/>
                </a:solidFill>
              </a:rPr>
              <a:t> for regulation of therapeutic goods by 2016</a:t>
            </a:r>
          </a:p>
          <a:p>
            <a:pPr marL="342900" indent="-342900">
              <a:spcBef>
                <a:spcPts val="1200"/>
              </a:spcBef>
              <a:buFont typeface="Arial" pitchFamily="34" charset="0"/>
              <a:buChar char="•"/>
            </a:pPr>
            <a:r>
              <a:rPr lang="en-AU" dirty="0" smtClean="0">
                <a:solidFill>
                  <a:srgbClr val="002060"/>
                </a:solidFill>
              </a:rPr>
              <a:t>The creation of a joint regulatory scheme across both countries will safeguard public health and safety, while encouraging </a:t>
            </a:r>
            <a:r>
              <a:rPr lang="en-AU" b="1" dirty="0" smtClean="0">
                <a:solidFill>
                  <a:srgbClr val="002060"/>
                </a:solidFill>
              </a:rPr>
              <a:t>economic integration</a:t>
            </a:r>
            <a:r>
              <a:rPr lang="en-AU" dirty="0" smtClean="0">
                <a:solidFill>
                  <a:srgbClr val="002060"/>
                </a:solidFill>
              </a:rPr>
              <a:t> and benefitting industry in both countries</a:t>
            </a:r>
          </a:p>
          <a:p>
            <a:pPr marL="342900" indent="-342900">
              <a:spcBef>
                <a:spcPts val="1200"/>
              </a:spcBef>
              <a:buFont typeface="Arial" pitchFamily="34" charset="0"/>
              <a:buChar char="•"/>
            </a:pPr>
            <a:r>
              <a:rPr lang="en-AU" dirty="0" smtClean="0">
                <a:solidFill>
                  <a:srgbClr val="002060"/>
                </a:solidFill>
              </a:rPr>
              <a:t>The Australia New Zealand Therapeutic Products Agency will </a:t>
            </a:r>
            <a:r>
              <a:rPr lang="en-AU" b="1" dirty="0" smtClean="0">
                <a:solidFill>
                  <a:srgbClr val="002060"/>
                </a:solidFill>
              </a:rPr>
              <a:t>absorb the current regulators;</a:t>
            </a:r>
            <a:r>
              <a:rPr lang="en-AU" dirty="0" smtClean="0">
                <a:solidFill>
                  <a:srgbClr val="002060"/>
                </a:solidFill>
              </a:rPr>
              <a:t> Australia’s Therapeutic Goods Administration and New Zealand’s </a:t>
            </a:r>
            <a:r>
              <a:rPr lang="en-AU" dirty="0" err="1" smtClean="0">
                <a:solidFill>
                  <a:srgbClr val="002060"/>
                </a:solidFill>
              </a:rPr>
              <a:t>Medsafe</a:t>
            </a:r>
            <a:endParaRPr lang="en-AU" dirty="0" smtClean="0">
              <a:solidFill>
                <a:srgbClr val="002060"/>
              </a:solidFill>
            </a:endParaRPr>
          </a:p>
          <a:p>
            <a:endParaRPr lang="en-AU" dirty="0">
              <a:solidFill>
                <a:srgbClr val="002060"/>
              </a:solidFill>
            </a:endParaRPr>
          </a:p>
        </p:txBody>
      </p:sp>
      <p:graphicFrame>
        <p:nvGraphicFramePr>
          <p:cNvPr id="9" name="Diagram 8"/>
          <p:cNvGraphicFramePr/>
          <p:nvPr/>
        </p:nvGraphicFramePr>
        <p:xfrm>
          <a:off x="1763688" y="3939902"/>
          <a:ext cx="5184576" cy="1203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4"/>
          <p:cNvSpPr>
            <a:spLocks noGrp="1"/>
          </p:cNvSpPr>
          <p:nvPr>
            <p:ph type="sldNum" sz="quarter" idx="12"/>
          </p:nvPr>
        </p:nvSpPr>
        <p:spPr>
          <a:xfrm>
            <a:off x="6553200" y="4803300"/>
            <a:ext cx="2267272" cy="273844"/>
          </a:xfrm>
        </p:spPr>
        <p:txBody>
          <a:bodyPr/>
          <a:lstStyle/>
          <a:p>
            <a:fld id="{88965FCB-C193-47C7-BA9B-8925BE36D90A}" type="slidenum">
              <a:rPr lang="en-AU" smtClean="0">
                <a:cs typeface="Calibri" pitchFamily="34" charset="0"/>
              </a:rPr>
              <a:pPr/>
              <a:t>15</a:t>
            </a:fld>
            <a:endParaRPr lang="en-AU" dirty="0">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43558"/>
            <a:ext cx="8280920" cy="540060"/>
          </a:xfrm>
        </p:spPr>
        <p:txBody>
          <a:bodyPr>
            <a:normAutofit fontScale="90000"/>
          </a:bodyPr>
          <a:lstStyle/>
          <a:p>
            <a:r>
              <a:rPr lang="en-AU" dirty="0" smtClean="0"/>
              <a:t>Other education modules include:</a:t>
            </a:r>
            <a:endParaRPr lang="en-AU" dirty="0"/>
          </a:p>
        </p:txBody>
      </p:sp>
      <p:sp>
        <p:nvSpPr>
          <p:cNvPr id="5" name="Slide Number Placeholder 4"/>
          <p:cNvSpPr>
            <a:spLocks noGrp="1"/>
          </p:cNvSpPr>
          <p:nvPr>
            <p:ph type="sldNum" sz="quarter" idx="12"/>
          </p:nvPr>
        </p:nvSpPr>
        <p:spPr>
          <a:xfrm>
            <a:off x="6553200" y="4803300"/>
            <a:ext cx="2267272" cy="273844"/>
          </a:xfrm>
        </p:spPr>
        <p:txBody>
          <a:bodyPr/>
          <a:lstStyle/>
          <a:p>
            <a:fld id="{88965FCB-C193-47C7-BA9B-8925BE36D90A}" type="slidenum">
              <a:rPr lang="en-AU" smtClean="0">
                <a:cs typeface="Calibri" pitchFamily="34" charset="0"/>
              </a:rPr>
              <a:pPr/>
              <a:t>16</a:t>
            </a:fld>
            <a:endParaRPr lang="en-AU" dirty="0">
              <a:cs typeface="Calibri" pitchFamily="34" charset="0"/>
            </a:endParaRPr>
          </a:p>
        </p:txBody>
      </p:sp>
      <p:sp>
        <p:nvSpPr>
          <p:cNvPr id="13" name="Rounded Rectangle 12">
            <a:hlinkClick r:id="rId3"/>
          </p:cNvPr>
          <p:cNvSpPr/>
          <p:nvPr/>
        </p:nvSpPr>
        <p:spPr>
          <a:xfrm>
            <a:off x="611560" y="1563638"/>
            <a:ext cx="4968552" cy="504056"/>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600" dirty="0" smtClean="0"/>
              <a:t>Medicines</a:t>
            </a:r>
            <a:endParaRPr lang="en-AU" sz="2600" dirty="0"/>
          </a:p>
        </p:txBody>
      </p:sp>
      <p:sp>
        <p:nvSpPr>
          <p:cNvPr id="14" name="Rounded Rectangle 13">
            <a:hlinkClick r:id="rId4"/>
          </p:cNvPr>
          <p:cNvSpPr/>
          <p:nvPr/>
        </p:nvSpPr>
        <p:spPr>
          <a:xfrm>
            <a:off x="611560" y="2211710"/>
            <a:ext cx="4968552" cy="504056"/>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600" dirty="0" err="1" smtClean="0"/>
              <a:t>Biologicals</a:t>
            </a:r>
            <a:endParaRPr lang="en-AU" sz="2600" dirty="0"/>
          </a:p>
        </p:txBody>
      </p:sp>
      <p:sp>
        <p:nvSpPr>
          <p:cNvPr id="15" name="Rounded Rectangle 14">
            <a:hlinkClick r:id="rId5"/>
          </p:cNvPr>
          <p:cNvSpPr/>
          <p:nvPr/>
        </p:nvSpPr>
        <p:spPr>
          <a:xfrm>
            <a:off x="611560" y="2859782"/>
            <a:ext cx="4968552" cy="504056"/>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600" dirty="0" smtClean="0"/>
              <a:t>Medical devices</a:t>
            </a:r>
            <a:endParaRPr lang="en-AU" sz="2600" dirty="0"/>
          </a:p>
        </p:txBody>
      </p:sp>
      <p:sp>
        <p:nvSpPr>
          <p:cNvPr id="16" name="Rounded Rectangle 15">
            <a:hlinkClick r:id="rId6"/>
          </p:cNvPr>
          <p:cNvSpPr/>
          <p:nvPr/>
        </p:nvSpPr>
        <p:spPr>
          <a:xfrm>
            <a:off x="611560" y="3507854"/>
            <a:ext cx="4968552" cy="504056"/>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600" dirty="0" err="1" smtClean="0"/>
              <a:t>Postmarket</a:t>
            </a:r>
            <a:r>
              <a:rPr lang="en-AU" sz="2600" dirty="0" smtClean="0"/>
              <a:t> monitoring</a:t>
            </a:r>
            <a:endParaRPr lang="en-AU" sz="2600" dirty="0"/>
          </a:p>
        </p:txBody>
      </p:sp>
      <p:sp>
        <p:nvSpPr>
          <p:cNvPr id="17" name="Rounded Rectangle 16">
            <a:hlinkClick r:id="rId7"/>
          </p:cNvPr>
          <p:cNvSpPr/>
          <p:nvPr/>
        </p:nvSpPr>
        <p:spPr>
          <a:xfrm>
            <a:off x="611560" y="4155926"/>
            <a:ext cx="4968552" cy="504056"/>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600" dirty="0" smtClean="0"/>
              <a:t>Good Manufacturing Practice</a:t>
            </a:r>
            <a:endParaRPr lang="en-AU" sz="2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9542"/>
            <a:ext cx="6408712" cy="365342"/>
          </a:xfrm>
        </p:spPr>
        <p:txBody>
          <a:bodyPr>
            <a:noAutofit/>
          </a:bodyPr>
          <a:lstStyle/>
          <a:p>
            <a:r>
              <a:rPr lang="en-AU" sz="3000" dirty="0" smtClean="0"/>
              <a:t>Overview</a:t>
            </a:r>
            <a:endParaRPr lang="en-AU" sz="3000" dirty="0"/>
          </a:p>
        </p:txBody>
      </p:sp>
      <p:sp>
        <p:nvSpPr>
          <p:cNvPr id="3" name="Text Placeholder 2"/>
          <p:cNvSpPr>
            <a:spLocks noGrp="1"/>
          </p:cNvSpPr>
          <p:nvPr>
            <p:ph type="body" idx="1"/>
          </p:nvPr>
        </p:nvSpPr>
        <p:spPr>
          <a:xfrm>
            <a:off x="539552" y="1366665"/>
            <a:ext cx="4104000" cy="1709141"/>
          </a:xfrm>
        </p:spPr>
        <p:txBody>
          <a:bodyPr/>
          <a:lstStyle/>
          <a:p>
            <a:pPr marL="342000" indent="-342000">
              <a:spcBef>
                <a:spcPts val="1200"/>
              </a:spcBef>
              <a:buFont typeface="Arial" pitchFamily="34" charset="0"/>
              <a:buChar char="•"/>
            </a:pPr>
            <a:r>
              <a:rPr lang="en-AU" sz="1800" dirty="0" smtClean="0"/>
              <a:t>Why do we need regulation?</a:t>
            </a:r>
          </a:p>
          <a:p>
            <a:pPr marL="342000" indent="-342000">
              <a:spcBef>
                <a:spcPts val="1200"/>
              </a:spcBef>
              <a:buFont typeface="Arial" pitchFamily="34" charset="0"/>
              <a:buChar char="•"/>
            </a:pPr>
            <a:r>
              <a:rPr lang="en-AU" sz="1800" dirty="0" smtClean="0"/>
              <a:t>Who is Australia’s regulator?</a:t>
            </a:r>
          </a:p>
          <a:p>
            <a:pPr marL="342000" indent="-342000">
              <a:spcBef>
                <a:spcPts val="1200"/>
              </a:spcBef>
              <a:buFont typeface="Arial" pitchFamily="34" charset="0"/>
              <a:buChar char="•"/>
            </a:pPr>
            <a:r>
              <a:rPr lang="en-AU" sz="1800" dirty="0" smtClean="0"/>
              <a:t>How the TGA operates </a:t>
            </a:r>
          </a:p>
          <a:p>
            <a:pPr marL="342000" indent="-342000">
              <a:spcBef>
                <a:spcPts val="1200"/>
              </a:spcBef>
              <a:buFont typeface="Arial" pitchFamily="34" charset="0"/>
              <a:buChar char="•"/>
            </a:pPr>
            <a:r>
              <a:rPr lang="en-AU" sz="1800" dirty="0" smtClean="0"/>
              <a:t>Who works at the TGA</a:t>
            </a:r>
          </a:p>
          <a:p>
            <a:pPr marL="342000" indent="-342000">
              <a:spcBef>
                <a:spcPts val="1200"/>
              </a:spcBef>
              <a:buFont typeface="Arial" pitchFamily="34" charset="0"/>
              <a:buChar char="•"/>
            </a:pPr>
            <a:r>
              <a:rPr lang="en-AU" sz="1800" dirty="0" smtClean="0"/>
              <a:t>Therapeutic goods</a:t>
            </a:r>
          </a:p>
          <a:p>
            <a:pPr marL="342000" indent="-342000">
              <a:spcBef>
                <a:spcPts val="1200"/>
              </a:spcBef>
              <a:buFont typeface="Arial" pitchFamily="34" charset="0"/>
              <a:buChar char="•"/>
            </a:pPr>
            <a:r>
              <a:rPr lang="en-AU" sz="1800" dirty="0" smtClean="0"/>
              <a:t>Australian Register of Therapeutic Goods</a:t>
            </a:r>
          </a:p>
          <a:p>
            <a:pPr marL="342000" indent="-342000">
              <a:spcBef>
                <a:spcPts val="1200"/>
              </a:spcBef>
              <a:buFont typeface="Arial" pitchFamily="34" charset="0"/>
              <a:buChar char="•"/>
            </a:pPr>
            <a:r>
              <a:rPr lang="en-AU" sz="1800" dirty="0" smtClean="0"/>
              <a:t>TGA’s mission</a:t>
            </a:r>
          </a:p>
        </p:txBody>
      </p:sp>
      <p:sp>
        <p:nvSpPr>
          <p:cNvPr id="4" name="Slide Number Placeholder 3"/>
          <p:cNvSpPr>
            <a:spLocks noGrp="1"/>
          </p:cNvSpPr>
          <p:nvPr>
            <p:ph type="sldNum" sz="quarter" idx="12"/>
          </p:nvPr>
        </p:nvSpPr>
        <p:spPr/>
        <p:txBody>
          <a:bodyPr/>
          <a:lstStyle/>
          <a:p>
            <a:fld id="{88965FCB-C193-47C7-BA9B-8925BE36D90A}" type="slidenum">
              <a:rPr lang="en-AU" smtClean="0"/>
              <a:pPr/>
              <a:t>2</a:t>
            </a:fld>
            <a:endParaRPr lang="en-AU"/>
          </a:p>
        </p:txBody>
      </p:sp>
      <p:sp>
        <p:nvSpPr>
          <p:cNvPr id="5" name="Text Placeholder 2"/>
          <p:cNvSpPr txBox="1">
            <a:spLocks/>
          </p:cNvSpPr>
          <p:nvPr/>
        </p:nvSpPr>
        <p:spPr>
          <a:xfrm>
            <a:off x="4788024" y="1347614"/>
            <a:ext cx="4104016" cy="1709141"/>
          </a:xfrm>
          <a:prstGeom prst="rect">
            <a:avLst/>
          </a:prstGeom>
        </p:spPr>
        <p:txBody>
          <a:bodyPr vert="horz" lIns="0" tIns="0" rIns="0" bIns="0" rtlCol="0" anchor="t" anchorCtr="0">
            <a:noAutofit/>
          </a:bodyPr>
          <a:lstStyle/>
          <a:p>
            <a:pPr marL="342000" marR="0" lvl="0" indent="-342000" algn="l" defTabSz="914400" rtl="0" eaLnBrk="1" fontAlgn="auto" latinLnBrk="0" hangingPunct="1">
              <a:lnSpc>
                <a:spcPct val="100000"/>
              </a:lnSpc>
              <a:spcBef>
                <a:spcPts val="1200"/>
              </a:spcBef>
              <a:spcAft>
                <a:spcPts val="0"/>
              </a:spcAft>
              <a:buClrTx/>
              <a:buSzTx/>
              <a:buFont typeface="Arial" pitchFamily="34" charset="0"/>
              <a:buChar char="•"/>
              <a:tabLst/>
              <a:defRPr/>
            </a:pPr>
            <a:r>
              <a:rPr lang="en-AU" dirty="0" smtClean="0">
                <a:solidFill>
                  <a:schemeClr val="bg1"/>
                </a:solidFill>
              </a:rPr>
              <a:t>The benefit versus risk approach</a:t>
            </a:r>
          </a:p>
          <a:p>
            <a:pPr marL="342000" marR="0" lvl="0" indent="-342000" algn="l" defTabSz="914400" rtl="0" eaLnBrk="1" fontAlgn="auto" latinLnBrk="0" hangingPunct="1">
              <a:lnSpc>
                <a:spcPct val="100000"/>
              </a:lnSpc>
              <a:spcBef>
                <a:spcPts val="1200"/>
              </a:spcBef>
              <a:spcAft>
                <a:spcPts val="0"/>
              </a:spcAft>
              <a:buClrTx/>
              <a:buSzTx/>
              <a:buFont typeface="Arial" pitchFamily="34" charset="0"/>
              <a:buChar char="•"/>
              <a:tabLst/>
              <a:defRPr/>
            </a:pPr>
            <a:r>
              <a:rPr lang="en-AU" dirty="0" smtClean="0">
                <a:solidFill>
                  <a:schemeClr val="bg1"/>
                </a:solidFill>
              </a:rPr>
              <a:t>Activities conducted before and after a product is released to the market</a:t>
            </a:r>
            <a:endParaRPr kumimoji="0" lang="en-AU" sz="1800" b="0" i="0" u="none" strike="noStrike" kern="1200" cap="none" spc="0" normalizeH="0" baseline="0" noProof="0" dirty="0" smtClean="0">
              <a:ln>
                <a:noFill/>
              </a:ln>
              <a:solidFill>
                <a:schemeClr val="bg1"/>
              </a:solidFill>
              <a:effectLst/>
              <a:uLnTx/>
              <a:uFillTx/>
              <a:latin typeface="+mn-lt"/>
              <a:ea typeface="+mn-ea"/>
              <a:cs typeface="+mn-cs"/>
            </a:endParaRPr>
          </a:p>
          <a:p>
            <a:pPr marL="342000" marR="0" lvl="0" indent="-342000" algn="l" defTabSz="914400" rtl="0" eaLnBrk="1" fontAlgn="auto" latinLnBrk="0" hangingPunct="1">
              <a:lnSpc>
                <a:spcPct val="100000"/>
              </a:lnSpc>
              <a:spcBef>
                <a:spcPts val="1200"/>
              </a:spcBef>
              <a:spcAft>
                <a:spcPts val="0"/>
              </a:spcAft>
              <a:buClrTx/>
              <a:buSzTx/>
              <a:buFont typeface="Arial" pitchFamily="34" charset="0"/>
              <a:buChar char="•"/>
              <a:tabLst/>
              <a:defRPr/>
            </a:pPr>
            <a:r>
              <a:rPr lang="en-AU" dirty="0" smtClean="0">
                <a:solidFill>
                  <a:schemeClr val="bg1"/>
                </a:solidFill>
              </a:rPr>
              <a:t>Australia New Zealand Therapeutic Products Agency</a:t>
            </a:r>
            <a:endParaRPr kumimoji="0" lang="en-AU" sz="1800" b="0" i="0" u="none" strike="noStrike" kern="1200" cap="none" spc="0" normalizeH="0" baseline="0" noProof="0" dirty="0" smtClean="0">
              <a:ln>
                <a:noFill/>
              </a:ln>
              <a:solidFill>
                <a:schemeClr val="bg1"/>
              </a:solidFill>
              <a:effectLst/>
              <a:uLnTx/>
              <a:uFillTx/>
              <a:latin typeface="+mn-lt"/>
              <a:ea typeface="+mn-ea"/>
              <a:cs typeface="+mn-cs"/>
            </a:endParaRPr>
          </a:p>
          <a:p>
            <a:pPr marL="342000" marR="0" lvl="0" indent="-3420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AU" sz="1800" b="0" i="0" u="none" strike="noStrike" kern="1200" cap="none" spc="0" normalizeH="0" baseline="0" noProof="0" dirty="0" smtClean="0">
                <a:ln>
                  <a:noFill/>
                </a:ln>
                <a:solidFill>
                  <a:schemeClr val="bg1"/>
                </a:solidFill>
                <a:effectLst/>
                <a:uLnTx/>
                <a:uFillTx/>
                <a:latin typeface="+mn-lt"/>
                <a:ea typeface="+mn-ea"/>
                <a:cs typeface="+mn-cs"/>
              </a:rPr>
              <a:t>Other</a:t>
            </a:r>
            <a:r>
              <a:rPr lang="en-AU" dirty="0" smtClean="0">
                <a:solidFill>
                  <a:schemeClr val="bg1"/>
                </a:solidFill>
              </a:rPr>
              <a:t> education modules</a:t>
            </a:r>
            <a:endParaRPr kumimoji="0" lang="en-AU" sz="18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965FCB-C193-47C7-BA9B-8925BE36D90A}" type="slidenum">
              <a:rPr lang="en-AU" smtClean="0"/>
              <a:pPr/>
              <a:t>3</a:t>
            </a:fld>
            <a:endParaRPr lang="en-AU" dirty="0"/>
          </a:p>
        </p:txBody>
      </p:sp>
      <p:sp>
        <p:nvSpPr>
          <p:cNvPr id="4" name="Title 1"/>
          <p:cNvSpPr>
            <a:spLocks noGrp="1"/>
          </p:cNvSpPr>
          <p:nvPr>
            <p:ph type="title"/>
          </p:nvPr>
        </p:nvSpPr>
        <p:spPr>
          <a:xfrm>
            <a:off x="467544" y="843558"/>
            <a:ext cx="8280920" cy="540060"/>
          </a:xfrm>
        </p:spPr>
        <p:txBody>
          <a:bodyPr/>
          <a:lstStyle/>
          <a:p>
            <a:r>
              <a:rPr lang="en-AU" sz="3000" dirty="0" smtClean="0"/>
              <a:t>Why do we need regulation?</a:t>
            </a:r>
            <a:endParaRPr lang="en-AU" sz="3000" dirty="0"/>
          </a:p>
        </p:txBody>
      </p:sp>
      <p:sp>
        <p:nvSpPr>
          <p:cNvPr id="5" name="Content Placeholder 2"/>
          <p:cNvSpPr txBox="1">
            <a:spLocks/>
          </p:cNvSpPr>
          <p:nvPr/>
        </p:nvSpPr>
        <p:spPr>
          <a:xfrm>
            <a:off x="467544" y="1347614"/>
            <a:ext cx="4603952" cy="3226434"/>
          </a:xfrm>
          <a:prstGeom prst="rect">
            <a:avLst/>
          </a:prstGeom>
          <a:solidFill>
            <a:srgbClr val="C8D88B"/>
          </a:solidFill>
        </p:spPr>
        <p:txBody>
          <a:bodyPr lIns="81627" tIns="40813" rIns="81627" bIns="40813"/>
          <a:lstStyle/>
          <a:p>
            <a:pPr marL="180000" lvl="2" defTabSz="816377">
              <a:buClr>
                <a:schemeClr val="accent2"/>
              </a:buClr>
              <a:defRPr/>
            </a:pPr>
            <a:r>
              <a:rPr lang="en-AU" dirty="0" smtClean="0">
                <a:solidFill>
                  <a:srgbClr val="002060"/>
                </a:solidFill>
                <a:latin typeface="Arial" pitchFamily="34" charset="0"/>
                <a:cs typeface="Arial" pitchFamily="34" charset="0"/>
              </a:rPr>
              <a:t>Australian doctor William McBride alerted the world to the </a:t>
            </a:r>
            <a:r>
              <a:rPr lang="en-AU" b="1" dirty="0" smtClean="0">
                <a:solidFill>
                  <a:srgbClr val="002060"/>
                </a:solidFill>
                <a:latin typeface="Arial" pitchFamily="34" charset="0"/>
                <a:cs typeface="Arial" pitchFamily="34" charset="0"/>
              </a:rPr>
              <a:t>dangers</a:t>
            </a:r>
            <a:r>
              <a:rPr lang="en-AU" dirty="0" smtClean="0">
                <a:solidFill>
                  <a:srgbClr val="002060"/>
                </a:solidFill>
                <a:latin typeface="Arial" pitchFamily="34" charset="0"/>
                <a:cs typeface="Arial" pitchFamily="34" charset="0"/>
              </a:rPr>
              <a:t> of </a:t>
            </a:r>
            <a:r>
              <a:rPr lang="en-AU" b="1" dirty="0" smtClean="0">
                <a:solidFill>
                  <a:srgbClr val="002060"/>
                </a:solidFill>
                <a:latin typeface="Arial" pitchFamily="34" charset="0"/>
                <a:cs typeface="Arial" pitchFamily="34" charset="0"/>
              </a:rPr>
              <a:t>thalidomide</a:t>
            </a:r>
            <a:r>
              <a:rPr lang="en-AU" dirty="0" smtClean="0">
                <a:solidFill>
                  <a:srgbClr val="002060"/>
                </a:solidFill>
                <a:latin typeface="Arial" pitchFamily="34" charset="0"/>
                <a:cs typeface="Arial" pitchFamily="34" charset="0"/>
              </a:rPr>
              <a:t> in the 1960s which triggered the need for an </a:t>
            </a:r>
            <a:r>
              <a:rPr lang="en-AU" b="1" dirty="0" smtClean="0">
                <a:solidFill>
                  <a:srgbClr val="002060"/>
                </a:solidFill>
                <a:latin typeface="Arial" pitchFamily="34" charset="0"/>
                <a:cs typeface="Arial" pitchFamily="34" charset="0"/>
              </a:rPr>
              <a:t>Australian regulator of therapeutic goods.</a:t>
            </a:r>
            <a:endParaRPr lang="en-AU" dirty="0" smtClean="0">
              <a:solidFill>
                <a:srgbClr val="002060"/>
              </a:solidFill>
              <a:latin typeface="Arial" pitchFamily="34" charset="0"/>
              <a:cs typeface="Arial" pitchFamily="34" charset="0"/>
            </a:endParaRPr>
          </a:p>
          <a:p>
            <a:pPr marL="323149" indent="-323149" defTabSz="739841">
              <a:lnSpc>
                <a:spcPct val="150000"/>
              </a:lnSpc>
              <a:spcBef>
                <a:spcPts val="536"/>
              </a:spcBef>
              <a:tabLst>
                <a:tab pos="3680780" algn="l"/>
              </a:tabLst>
              <a:defRPr/>
            </a:pPr>
            <a:r>
              <a:rPr lang="en-AU" sz="1400" dirty="0" smtClean="0">
                <a:solidFill>
                  <a:srgbClr val="000000"/>
                </a:solidFill>
                <a:latin typeface="Arial" pitchFamily="34" charset="0"/>
                <a:cs typeface="Arial" pitchFamily="34" charset="0"/>
              </a:rPr>
              <a:t>	</a:t>
            </a:r>
            <a:endParaRPr lang="en-AU" sz="1400" i="1" dirty="0" smtClean="0">
              <a:solidFill>
                <a:srgbClr val="000000"/>
              </a:solidFill>
              <a:latin typeface="Arial" pitchFamily="34" charset="0"/>
              <a:cs typeface="Arial" pitchFamily="34" charset="0"/>
            </a:endParaRPr>
          </a:p>
          <a:p>
            <a:pPr marL="306141" indent="-306141" defTabSz="816377">
              <a:spcBef>
                <a:spcPct val="20000"/>
              </a:spcBef>
              <a:defRPr/>
            </a:pPr>
            <a:endParaRPr lang="en-AU" sz="1700" b="1" dirty="0">
              <a:solidFill>
                <a:schemeClr val="accent2"/>
              </a:solidFill>
            </a:endParaRPr>
          </a:p>
        </p:txBody>
      </p:sp>
      <p:pic>
        <p:nvPicPr>
          <p:cNvPr id="6" name="Content Placeholder 5" descr=" "/>
          <p:cNvPicPr>
            <a:picLocks noChangeAspect="1" noChangeArrowheads="1"/>
          </p:cNvPicPr>
          <p:nvPr/>
        </p:nvPicPr>
        <p:blipFill>
          <a:blip r:embed="rId3" cstate="print"/>
          <a:srcRect/>
          <a:stretch>
            <a:fillRect/>
          </a:stretch>
        </p:blipFill>
        <p:spPr bwMode="auto">
          <a:xfrm>
            <a:off x="1619672" y="2751843"/>
            <a:ext cx="2232248" cy="2124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Oval Callout 7"/>
          <p:cNvSpPr/>
          <p:nvPr/>
        </p:nvSpPr>
        <p:spPr>
          <a:xfrm>
            <a:off x="4860032" y="1059582"/>
            <a:ext cx="4176464" cy="3312368"/>
          </a:xfrm>
          <a:prstGeom prst="wedgeEllipseCallou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16200000" scaled="1"/>
            <a:tileRect/>
          </a:gradFill>
          <a:ln>
            <a:solidFill>
              <a:schemeClr val="accent6">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600" i="1" dirty="0" smtClean="0">
                <a:solidFill>
                  <a:srgbClr val="002060"/>
                </a:solidFill>
                <a:latin typeface="Arial" pitchFamily="34" charset="0"/>
                <a:cs typeface="Arial" pitchFamily="34" charset="0"/>
              </a:rPr>
              <a:t>“In recent months I have observed that the incidence of multiple severe abnormalities in babies delivered of women who were given the drug thalidomide (‘</a:t>
            </a:r>
            <a:r>
              <a:rPr lang="en-AU" sz="1600" i="1" dirty="0" err="1" smtClean="0">
                <a:solidFill>
                  <a:srgbClr val="002060"/>
                </a:solidFill>
                <a:latin typeface="Arial" pitchFamily="34" charset="0"/>
                <a:cs typeface="Arial" pitchFamily="34" charset="0"/>
              </a:rPr>
              <a:t>Distival</a:t>
            </a:r>
            <a:r>
              <a:rPr lang="en-AU" sz="1600" i="1" dirty="0" smtClean="0">
                <a:solidFill>
                  <a:srgbClr val="002060"/>
                </a:solidFill>
                <a:latin typeface="Arial" pitchFamily="34" charset="0"/>
                <a:cs typeface="Arial" pitchFamily="34" charset="0"/>
              </a:rPr>
              <a:t>’) during pregnancy, as an anti-emetic or as a sedative, to be almost 20%.” </a:t>
            </a:r>
            <a:endParaRPr lang="en-AU" sz="1600"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5536" y="1563638"/>
            <a:ext cx="5400600" cy="2808312"/>
          </a:xfrm>
          <a:prstGeom prst="rect">
            <a:avLst/>
          </a:prstGeom>
          <a:solidFill>
            <a:srgbClr val="C8D88B"/>
          </a:solidFill>
        </p:spPr>
        <p:txBody>
          <a:bodyPr vert="horz" lIns="0" tIns="0" rIns="0" bIns="0" rtlCol="0">
            <a:noAutofit/>
          </a:bodyPr>
          <a:lstStyle/>
          <a:p>
            <a:pPr marL="360000" lvl="2" indent="-180000">
              <a:spcBef>
                <a:spcPts val="1200"/>
              </a:spcBef>
              <a:buClr>
                <a:schemeClr val="tx1"/>
              </a:buClr>
              <a:buFont typeface="Arial" pitchFamily="34" charset="0"/>
              <a:buChar char="•"/>
              <a:defRPr/>
            </a:pPr>
            <a:endParaRPr lang="en-AU" sz="800" dirty="0" smtClean="0">
              <a:solidFill>
                <a:srgbClr val="002060"/>
              </a:solidFill>
              <a:cs typeface="Arial" charset="0"/>
            </a:endParaRPr>
          </a:p>
          <a:p>
            <a:pPr marL="360000" lvl="2" indent="-180000">
              <a:buClr>
                <a:schemeClr val="tx1"/>
              </a:buClr>
              <a:buFont typeface="Arial" pitchFamily="34" charset="0"/>
              <a:buChar char="•"/>
              <a:defRPr/>
            </a:pPr>
            <a:r>
              <a:rPr lang="en-AU" dirty="0" smtClean="0">
                <a:solidFill>
                  <a:srgbClr val="002060"/>
                </a:solidFill>
                <a:cs typeface="Arial" charset="0"/>
              </a:rPr>
              <a:t>The Therapeutic Goods Administration was established in 1990 to “</a:t>
            </a:r>
            <a:r>
              <a:rPr lang="en-AU" b="1" dirty="0" smtClean="0">
                <a:solidFill>
                  <a:srgbClr val="002060"/>
                </a:solidFill>
                <a:cs typeface="Arial" charset="0"/>
              </a:rPr>
              <a:t>safeguard</a:t>
            </a:r>
            <a:r>
              <a:rPr lang="en-AU" dirty="0" smtClean="0">
                <a:solidFill>
                  <a:srgbClr val="002060"/>
                </a:solidFill>
                <a:cs typeface="Arial" charset="0"/>
              </a:rPr>
              <a:t> and </a:t>
            </a:r>
            <a:r>
              <a:rPr lang="en-AU" b="1" dirty="0" smtClean="0">
                <a:solidFill>
                  <a:srgbClr val="002060"/>
                </a:solidFill>
                <a:cs typeface="Arial" charset="0"/>
              </a:rPr>
              <a:t>enhance</a:t>
            </a:r>
            <a:r>
              <a:rPr lang="en-AU" dirty="0" smtClean="0">
                <a:solidFill>
                  <a:srgbClr val="002060"/>
                </a:solidFill>
                <a:cs typeface="Arial" charset="0"/>
              </a:rPr>
              <a:t> the health of the Australian community through </a:t>
            </a:r>
            <a:r>
              <a:rPr lang="en-AU" b="1" dirty="0" smtClean="0">
                <a:solidFill>
                  <a:srgbClr val="002060"/>
                </a:solidFill>
                <a:cs typeface="Arial" charset="0"/>
              </a:rPr>
              <a:t>effective</a:t>
            </a:r>
            <a:r>
              <a:rPr lang="en-AU" dirty="0" smtClean="0">
                <a:solidFill>
                  <a:srgbClr val="002060"/>
                </a:solidFill>
                <a:cs typeface="Arial" charset="0"/>
              </a:rPr>
              <a:t> and </a:t>
            </a:r>
            <a:r>
              <a:rPr lang="en-AU" b="1" dirty="0" smtClean="0">
                <a:solidFill>
                  <a:srgbClr val="002060"/>
                </a:solidFill>
                <a:cs typeface="Arial" charset="0"/>
              </a:rPr>
              <a:t>timely</a:t>
            </a:r>
            <a:r>
              <a:rPr lang="en-AU" dirty="0" smtClean="0">
                <a:solidFill>
                  <a:srgbClr val="002060"/>
                </a:solidFill>
                <a:cs typeface="Arial" charset="0"/>
              </a:rPr>
              <a:t> </a:t>
            </a:r>
            <a:r>
              <a:rPr lang="en-AU" b="1" dirty="0" smtClean="0">
                <a:solidFill>
                  <a:srgbClr val="002060"/>
                </a:solidFill>
                <a:cs typeface="Arial" charset="0"/>
              </a:rPr>
              <a:t>regulation</a:t>
            </a:r>
            <a:r>
              <a:rPr lang="en-AU" dirty="0" smtClean="0">
                <a:solidFill>
                  <a:srgbClr val="002060"/>
                </a:solidFill>
                <a:cs typeface="Arial" charset="0"/>
              </a:rPr>
              <a:t> of therapeutic goods”</a:t>
            </a:r>
          </a:p>
          <a:p>
            <a:pPr marL="360000" indent="-180000">
              <a:lnSpc>
                <a:spcPct val="90000"/>
              </a:lnSpc>
              <a:spcBef>
                <a:spcPts val="1200"/>
              </a:spcBef>
              <a:buClr>
                <a:schemeClr val="tx1"/>
              </a:buClr>
              <a:buFont typeface="Arial" charset="0"/>
              <a:buChar char="•"/>
              <a:defRPr/>
            </a:pPr>
            <a:r>
              <a:rPr lang="en-AU" dirty="0" smtClean="0">
                <a:solidFill>
                  <a:srgbClr val="002060"/>
                </a:solidFill>
                <a:cs typeface="Arial" charset="0"/>
              </a:rPr>
              <a:t>It provides a national system of controls </a:t>
            </a:r>
            <a:br>
              <a:rPr lang="en-AU" dirty="0" smtClean="0">
                <a:solidFill>
                  <a:srgbClr val="002060"/>
                </a:solidFill>
                <a:cs typeface="Arial" charset="0"/>
              </a:rPr>
            </a:br>
            <a:r>
              <a:rPr lang="en-AU" dirty="0" smtClean="0">
                <a:solidFill>
                  <a:srgbClr val="002060"/>
                </a:solidFill>
                <a:cs typeface="Arial" charset="0"/>
              </a:rPr>
              <a:t>relating to the </a:t>
            </a:r>
            <a:r>
              <a:rPr lang="en-AU" b="1" dirty="0" smtClean="0">
                <a:solidFill>
                  <a:srgbClr val="002060"/>
                </a:solidFill>
                <a:cs typeface="Arial" charset="0"/>
              </a:rPr>
              <a:t>quality, safety, efficacy</a:t>
            </a:r>
            <a:r>
              <a:rPr lang="en-AU" dirty="0" smtClean="0">
                <a:solidFill>
                  <a:srgbClr val="002060"/>
                </a:solidFill>
                <a:cs typeface="Arial" charset="0"/>
              </a:rPr>
              <a:t> and </a:t>
            </a:r>
            <a:br>
              <a:rPr lang="en-AU" dirty="0" smtClean="0">
                <a:solidFill>
                  <a:srgbClr val="002060"/>
                </a:solidFill>
                <a:cs typeface="Arial" charset="0"/>
              </a:rPr>
            </a:br>
            <a:r>
              <a:rPr lang="en-AU" dirty="0" smtClean="0">
                <a:solidFill>
                  <a:srgbClr val="002060"/>
                </a:solidFill>
                <a:cs typeface="Arial" charset="0"/>
              </a:rPr>
              <a:t>timely availability of therapeutic goods used </a:t>
            </a:r>
            <a:br>
              <a:rPr lang="en-AU" dirty="0" smtClean="0">
                <a:solidFill>
                  <a:srgbClr val="002060"/>
                </a:solidFill>
                <a:cs typeface="Arial" charset="0"/>
              </a:rPr>
            </a:br>
            <a:r>
              <a:rPr lang="en-AU" dirty="0" smtClean="0">
                <a:solidFill>
                  <a:srgbClr val="002060"/>
                </a:solidFill>
                <a:cs typeface="Arial" charset="0"/>
              </a:rPr>
              <a:t>in, or exported from, Australia</a:t>
            </a:r>
          </a:p>
          <a:p>
            <a:pPr marL="306141" indent="-306141" defTabSz="816377">
              <a:spcBef>
                <a:spcPct val="20000"/>
              </a:spcBef>
              <a:defRPr/>
            </a:pPr>
            <a:endParaRPr lang="en-AU" sz="2100" b="1" dirty="0">
              <a:solidFill>
                <a:schemeClr val="accent2"/>
              </a:solidFill>
              <a:latin typeface="Arial" pitchFamily="34" charset="0"/>
              <a:cs typeface="Arial" pitchFamily="34" charset="0"/>
            </a:endParaRPr>
          </a:p>
        </p:txBody>
      </p:sp>
      <p:sp>
        <p:nvSpPr>
          <p:cNvPr id="12" name="Title 11"/>
          <p:cNvSpPr>
            <a:spLocks noGrp="1"/>
          </p:cNvSpPr>
          <p:nvPr>
            <p:ph type="title"/>
          </p:nvPr>
        </p:nvSpPr>
        <p:spPr>
          <a:xfrm>
            <a:off x="395536" y="987574"/>
            <a:ext cx="8280920" cy="540060"/>
          </a:xfrm>
        </p:spPr>
        <p:txBody>
          <a:bodyPr>
            <a:noAutofit/>
          </a:bodyPr>
          <a:lstStyle/>
          <a:p>
            <a:r>
              <a:rPr lang="en-AU" sz="3000" dirty="0" smtClean="0"/>
              <a:t>Who is Australia’s regulator?</a:t>
            </a:r>
            <a:endParaRPr lang="en-AU" sz="3000" dirty="0"/>
          </a:p>
        </p:txBody>
      </p:sp>
      <p:sp>
        <p:nvSpPr>
          <p:cNvPr id="6" name="Slide Number Placeholder 4"/>
          <p:cNvSpPr>
            <a:spLocks noGrp="1"/>
          </p:cNvSpPr>
          <p:nvPr>
            <p:ph type="sldNum" sz="quarter" idx="12"/>
          </p:nvPr>
        </p:nvSpPr>
        <p:spPr/>
        <p:txBody>
          <a:bodyPr/>
          <a:lstStyle/>
          <a:p>
            <a:fld id="{88965FCB-C193-47C7-BA9B-8925BE36D90A}" type="slidenum">
              <a:rPr lang="en-AU" smtClean="0">
                <a:cs typeface="Calibri" pitchFamily="34" charset="0"/>
              </a:rPr>
              <a:pPr/>
              <a:t>4</a:t>
            </a:fld>
            <a:endParaRPr lang="en-AU" dirty="0">
              <a:cs typeface="Calibri" pitchFamily="34" charset="0"/>
            </a:endParaRPr>
          </a:p>
        </p:txBody>
      </p:sp>
      <p:cxnSp>
        <p:nvCxnSpPr>
          <p:cNvPr id="7" name="Straight Connector 6" descr=" "/>
          <p:cNvCxnSpPr/>
          <p:nvPr/>
        </p:nvCxnSpPr>
        <p:spPr>
          <a:xfrm flipH="1">
            <a:off x="0" y="4587974"/>
            <a:ext cx="9144000" cy="0"/>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descr=" "/>
          <p:cNvPicPr>
            <a:picLocks noChangeAspect="1"/>
          </p:cNvPicPr>
          <p:nvPr/>
        </p:nvPicPr>
        <p:blipFill>
          <a:blip r:embed="rId3" cstate="print">
            <a:duotone>
              <a:prstClr val="black"/>
              <a:schemeClr val="accent2">
                <a:tint val="45000"/>
                <a:satMod val="400000"/>
              </a:schemeClr>
            </a:duotone>
            <a:lum bright="27000" contrast="40000"/>
          </a:blip>
          <a:stretch>
            <a:fillRect/>
          </a:stretch>
        </p:blipFill>
        <p:spPr>
          <a:xfrm>
            <a:off x="5508104" y="2139702"/>
            <a:ext cx="2838813" cy="2549140"/>
          </a:xfrm>
          <a:prstGeom prst="rect">
            <a:avLst/>
          </a:prstGeom>
        </p:spPr>
      </p:pic>
      <p:sp>
        <p:nvSpPr>
          <p:cNvPr id="10" name="Freeform 9"/>
          <p:cNvSpPr/>
          <p:nvPr/>
        </p:nvSpPr>
        <p:spPr>
          <a:xfrm>
            <a:off x="7668344" y="2067694"/>
            <a:ext cx="1131390" cy="1131390"/>
          </a:xfrm>
          <a:custGeom>
            <a:avLst/>
            <a:gdLst>
              <a:gd name="connsiteX0" fmla="*/ 0 w 1059382"/>
              <a:gd name="connsiteY0" fmla="*/ 529691 h 1059382"/>
              <a:gd name="connsiteX1" fmla="*/ 155143 w 1059382"/>
              <a:gd name="connsiteY1" fmla="*/ 155143 h 1059382"/>
              <a:gd name="connsiteX2" fmla="*/ 529691 w 1059382"/>
              <a:gd name="connsiteY2" fmla="*/ 1 h 1059382"/>
              <a:gd name="connsiteX3" fmla="*/ 904239 w 1059382"/>
              <a:gd name="connsiteY3" fmla="*/ 155144 h 1059382"/>
              <a:gd name="connsiteX4" fmla="*/ 1059381 w 1059382"/>
              <a:gd name="connsiteY4" fmla="*/ 529692 h 1059382"/>
              <a:gd name="connsiteX5" fmla="*/ 904238 w 1059382"/>
              <a:gd name="connsiteY5" fmla="*/ 904240 h 1059382"/>
              <a:gd name="connsiteX6" fmla="*/ 529690 w 1059382"/>
              <a:gd name="connsiteY6" fmla="*/ 1059383 h 1059382"/>
              <a:gd name="connsiteX7" fmla="*/ 155142 w 1059382"/>
              <a:gd name="connsiteY7" fmla="*/ 904240 h 1059382"/>
              <a:gd name="connsiteX8" fmla="*/ -1 w 1059382"/>
              <a:gd name="connsiteY8" fmla="*/ 529692 h 1059382"/>
              <a:gd name="connsiteX9" fmla="*/ 0 w 1059382"/>
              <a:gd name="connsiteY9" fmla="*/ 529691 h 105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382" h="1059382">
                <a:moveTo>
                  <a:pt x="0" y="529691"/>
                </a:moveTo>
                <a:cubicBezTo>
                  <a:pt x="0" y="389208"/>
                  <a:pt x="55807" y="254479"/>
                  <a:pt x="155143" y="155143"/>
                </a:cubicBezTo>
                <a:cubicBezTo>
                  <a:pt x="254480" y="55807"/>
                  <a:pt x="389209" y="0"/>
                  <a:pt x="529691" y="1"/>
                </a:cubicBezTo>
                <a:cubicBezTo>
                  <a:pt x="670174" y="1"/>
                  <a:pt x="804903" y="55808"/>
                  <a:pt x="904239" y="155144"/>
                </a:cubicBezTo>
                <a:cubicBezTo>
                  <a:pt x="1003575" y="254481"/>
                  <a:pt x="1059382" y="389210"/>
                  <a:pt x="1059381" y="529692"/>
                </a:cubicBezTo>
                <a:cubicBezTo>
                  <a:pt x="1059381" y="670175"/>
                  <a:pt x="1003574" y="804904"/>
                  <a:pt x="904238" y="904240"/>
                </a:cubicBezTo>
                <a:cubicBezTo>
                  <a:pt x="804902" y="1003576"/>
                  <a:pt x="670173" y="1059383"/>
                  <a:pt x="529690" y="1059383"/>
                </a:cubicBezTo>
                <a:cubicBezTo>
                  <a:pt x="389207" y="1059383"/>
                  <a:pt x="254478" y="1003576"/>
                  <a:pt x="155142" y="904240"/>
                </a:cubicBezTo>
                <a:cubicBezTo>
                  <a:pt x="55806" y="804904"/>
                  <a:pt x="-1" y="670174"/>
                  <a:pt x="-1" y="529692"/>
                </a:cubicBezTo>
                <a:lnTo>
                  <a:pt x="0" y="5296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288" tIns="172288" rIns="172288" bIns="172288" numCol="1" spcCol="1270" anchor="ctr" anchorCtr="0">
            <a:noAutofit/>
          </a:bodyPr>
          <a:lstStyle/>
          <a:p>
            <a:pPr lvl="0" algn="ctr" defTabSz="1200150">
              <a:lnSpc>
                <a:spcPct val="90000"/>
              </a:lnSpc>
              <a:spcBef>
                <a:spcPct val="0"/>
              </a:spcBef>
              <a:spcAft>
                <a:spcPct val="35000"/>
              </a:spcAft>
            </a:pPr>
            <a:r>
              <a:rPr lang="en-AU" sz="1100" b="1" dirty="0" smtClean="0"/>
              <a:t>Health</a:t>
            </a:r>
          </a:p>
          <a:p>
            <a:pPr lvl="0" algn="ctr" defTabSz="1200150">
              <a:lnSpc>
                <a:spcPct val="90000"/>
              </a:lnSpc>
              <a:spcBef>
                <a:spcPct val="0"/>
              </a:spcBef>
              <a:spcAft>
                <a:spcPct val="35000"/>
              </a:spcAft>
            </a:pPr>
            <a:r>
              <a:rPr lang="en-AU" sz="1100" b="1" dirty="0" smtClean="0"/>
              <a:t> Safety</a:t>
            </a:r>
          </a:p>
          <a:p>
            <a:pPr lvl="0" algn="ctr" defTabSz="1200150">
              <a:lnSpc>
                <a:spcPct val="90000"/>
              </a:lnSpc>
              <a:spcBef>
                <a:spcPct val="0"/>
              </a:spcBef>
              <a:spcAft>
                <a:spcPct val="35000"/>
              </a:spcAft>
            </a:pPr>
            <a:r>
              <a:rPr lang="en-AU" sz="1100" b="1" kern="1200" dirty="0" smtClean="0"/>
              <a:t>Regulation</a:t>
            </a:r>
            <a:endParaRPr lang="en-AU" sz="1100" b="1" kern="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l="75875" t="30338" r="-11305" b="16988"/>
          <a:stretch/>
        </p:blipFill>
        <p:spPr>
          <a:xfrm>
            <a:off x="6156176" y="1059582"/>
            <a:ext cx="9797142" cy="6891369"/>
          </a:xfrm>
          <a:prstGeom prst="rect">
            <a:avLst/>
          </a:prstGeom>
        </p:spPr>
      </p:pic>
      <p:sp>
        <p:nvSpPr>
          <p:cNvPr id="2" name="Title 1"/>
          <p:cNvSpPr>
            <a:spLocks noGrp="1"/>
          </p:cNvSpPr>
          <p:nvPr>
            <p:ph type="title"/>
          </p:nvPr>
        </p:nvSpPr>
        <p:spPr>
          <a:xfrm>
            <a:off x="395536" y="915566"/>
            <a:ext cx="8280920" cy="540060"/>
          </a:xfrm>
        </p:spPr>
        <p:txBody>
          <a:bodyPr>
            <a:noAutofit/>
          </a:bodyPr>
          <a:lstStyle/>
          <a:p>
            <a:r>
              <a:rPr lang="en-AU" sz="3000" dirty="0" smtClean="0"/>
              <a:t>TGA – how we operate</a:t>
            </a:r>
            <a:endParaRPr lang="en-AU" sz="3000" dirty="0"/>
          </a:p>
        </p:txBody>
      </p:sp>
      <p:sp>
        <p:nvSpPr>
          <p:cNvPr id="3" name="Content Placeholder 2"/>
          <p:cNvSpPr>
            <a:spLocks noGrp="1"/>
          </p:cNvSpPr>
          <p:nvPr>
            <p:ph idx="4294967295"/>
          </p:nvPr>
        </p:nvSpPr>
        <p:spPr>
          <a:xfrm>
            <a:off x="323528" y="1563639"/>
            <a:ext cx="5688632" cy="3096343"/>
          </a:xfrm>
          <a:prstGeom prst="rect">
            <a:avLst/>
          </a:prstGeom>
          <a:solidFill>
            <a:srgbClr val="C8D88B"/>
          </a:solidFill>
        </p:spPr>
        <p:txBody>
          <a:bodyPr lIns="68571" tIns="34285" rIns="68571" bIns="34285">
            <a:noAutofit/>
          </a:bodyPr>
          <a:lstStyle/>
          <a:p>
            <a:pPr marL="180000" indent="-180000">
              <a:spcBef>
                <a:spcPts val="1200"/>
              </a:spcBef>
              <a:buFont typeface="Arial" pitchFamily="34" charset="0"/>
              <a:buChar char="•"/>
            </a:pPr>
            <a:r>
              <a:rPr lang="en-AU" sz="1800" b="0" dirty="0" smtClean="0">
                <a:solidFill>
                  <a:srgbClr val="002060"/>
                </a:solidFill>
              </a:rPr>
              <a:t>We are part of the </a:t>
            </a:r>
            <a:r>
              <a:rPr lang="en-AU" sz="1800" dirty="0" smtClean="0">
                <a:solidFill>
                  <a:srgbClr val="002060"/>
                </a:solidFill>
              </a:rPr>
              <a:t>Australian Government Department of Health</a:t>
            </a:r>
          </a:p>
          <a:p>
            <a:pPr marL="180000" indent="-180000">
              <a:spcBef>
                <a:spcPts val="1200"/>
              </a:spcBef>
              <a:buFont typeface="Arial" pitchFamily="34" charset="0"/>
              <a:buChar char="•"/>
            </a:pPr>
            <a:r>
              <a:rPr lang="en-AU" sz="1800" b="0" dirty="0" smtClean="0">
                <a:solidFill>
                  <a:srgbClr val="002060"/>
                </a:solidFill>
              </a:rPr>
              <a:t>Every decision the TGA makes is based on the </a:t>
            </a:r>
            <a:r>
              <a:rPr lang="en-AU" sz="1800" i="1" dirty="0" smtClean="0">
                <a:solidFill>
                  <a:srgbClr val="002060"/>
                </a:solidFill>
              </a:rPr>
              <a:t>Therapeutic Goods Act 1989</a:t>
            </a:r>
          </a:p>
          <a:p>
            <a:pPr marL="180000" indent="-180000">
              <a:spcBef>
                <a:spcPts val="1200"/>
              </a:spcBef>
              <a:buFont typeface="Arial" pitchFamily="34" charset="0"/>
              <a:buChar char="•"/>
            </a:pPr>
            <a:r>
              <a:rPr lang="en-AU" sz="1800" dirty="0" smtClean="0">
                <a:solidFill>
                  <a:srgbClr val="002060"/>
                </a:solidFill>
              </a:rPr>
              <a:t>Main offices in Canberra </a:t>
            </a:r>
            <a:r>
              <a:rPr lang="en-AU" sz="1800" b="0" dirty="0" smtClean="0">
                <a:solidFill>
                  <a:srgbClr val="002060"/>
                </a:solidFill>
              </a:rPr>
              <a:t>–</a:t>
            </a:r>
            <a:r>
              <a:rPr lang="en-AU" sz="1800" dirty="0" smtClean="0">
                <a:solidFill>
                  <a:srgbClr val="002060"/>
                </a:solidFill>
              </a:rPr>
              <a:t> </a:t>
            </a:r>
            <a:r>
              <a:rPr lang="en-AU" sz="1800" b="0" dirty="0" smtClean="0">
                <a:solidFill>
                  <a:srgbClr val="002060"/>
                </a:solidFill>
              </a:rPr>
              <a:t>satellite offices in  Sydney, Melbourne, Adelaide and Brisbane</a:t>
            </a:r>
          </a:p>
          <a:p>
            <a:pPr marL="180000" indent="-180000">
              <a:spcBef>
                <a:spcPts val="1200"/>
              </a:spcBef>
              <a:buFont typeface="Arial" pitchFamily="34" charset="0"/>
              <a:buChar char="•"/>
            </a:pPr>
            <a:r>
              <a:rPr lang="en-AU" sz="1800" dirty="0">
                <a:solidFill>
                  <a:srgbClr val="002060"/>
                </a:solidFill>
              </a:rPr>
              <a:t>Operations are primarily cost recovered (98</a:t>
            </a:r>
            <a:r>
              <a:rPr lang="en-AU" sz="1800" dirty="0" smtClean="0">
                <a:solidFill>
                  <a:srgbClr val="002060"/>
                </a:solidFill>
              </a:rPr>
              <a:t>%)</a:t>
            </a:r>
            <a:r>
              <a:rPr lang="en-AU" sz="1800" b="0" dirty="0">
                <a:solidFill>
                  <a:srgbClr val="002060"/>
                </a:solidFill>
              </a:rPr>
              <a:t> industry pays fees for making applications and annual charges for products they are responsible for</a:t>
            </a:r>
            <a:r>
              <a:rPr lang="en-AU" sz="1800" dirty="0" smtClean="0"/>
              <a:t/>
            </a:r>
            <a:br>
              <a:rPr lang="en-AU" sz="1800" dirty="0" smtClean="0"/>
            </a:br>
            <a:endParaRPr lang="en-AU" sz="1800" dirty="0" smtClean="0"/>
          </a:p>
          <a:p>
            <a:pPr>
              <a:spcBef>
                <a:spcPts val="600"/>
              </a:spcBef>
            </a:pPr>
            <a:endParaRPr lang="en-AU" sz="1800" dirty="0" smtClean="0"/>
          </a:p>
          <a:p>
            <a:pPr>
              <a:spcBef>
                <a:spcPts val="600"/>
              </a:spcBef>
            </a:pPr>
            <a:endParaRPr lang="en-AU" sz="1800" dirty="0"/>
          </a:p>
        </p:txBody>
      </p:sp>
      <p:pic>
        <p:nvPicPr>
          <p:cNvPr id="64516" name="Picture 4" descr="http://intranet.tga/images/Photos/tgasymonston-2000side2.jpg"/>
          <p:cNvPicPr>
            <a:picLocks noChangeAspect="1" noChangeArrowheads="1"/>
          </p:cNvPicPr>
          <p:nvPr/>
        </p:nvPicPr>
        <p:blipFill>
          <a:blip r:embed="rId4" cstate="print"/>
          <a:srcRect/>
          <a:stretch>
            <a:fillRect/>
          </a:stretch>
        </p:blipFill>
        <p:spPr bwMode="auto">
          <a:xfrm>
            <a:off x="5652120" y="1995686"/>
            <a:ext cx="2863337" cy="2063352"/>
          </a:xfrm>
          <a:prstGeom prst="rect">
            <a:avLst/>
          </a:prstGeom>
          <a:noFill/>
          <a:ln>
            <a:solidFill>
              <a:schemeClr val="accent1"/>
            </a:solidFill>
          </a:ln>
        </p:spPr>
      </p:pic>
      <p:sp>
        <p:nvSpPr>
          <p:cNvPr id="6" name="Slide Number Placeholder 4"/>
          <p:cNvSpPr>
            <a:spLocks noGrp="1"/>
          </p:cNvSpPr>
          <p:nvPr>
            <p:ph type="sldNum" sz="quarter" idx="12"/>
          </p:nvPr>
        </p:nvSpPr>
        <p:spPr>
          <a:xfrm>
            <a:off x="6553200" y="4803300"/>
            <a:ext cx="2267272" cy="273844"/>
          </a:xfrm>
        </p:spPr>
        <p:txBody>
          <a:bodyPr/>
          <a:lstStyle/>
          <a:p>
            <a:fld id="{88965FCB-C193-47C7-BA9B-8925BE36D90A}" type="slidenum">
              <a:rPr lang="en-AU" smtClean="0">
                <a:solidFill>
                  <a:schemeClr val="bg1"/>
                </a:solidFill>
                <a:latin typeface="Arial" pitchFamily="34" charset="0"/>
                <a:cs typeface="Arial" pitchFamily="34" charset="0"/>
              </a:rPr>
              <a:pPr/>
              <a:t>5</a:t>
            </a:fld>
            <a:endParaRPr lang="en-AU"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a:ext>
            </a:extLst>
          </a:blip>
          <a:srcRect l="31571" t="40554" r="47813" b="16088"/>
          <a:stretch/>
        </p:blipFill>
        <p:spPr>
          <a:xfrm>
            <a:off x="0" y="-1964754"/>
            <a:ext cx="6903944" cy="7108254"/>
          </a:xfrm>
          <a:prstGeom prst="rect">
            <a:avLst/>
          </a:prstGeom>
        </p:spPr>
      </p:pic>
      <p:sp>
        <p:nvSpPr>
          <p:cNvPr id="2" name="Title 1"/>
          <p:cNvSpPr>
            <a:spLocks noGrp="1"/>
          </p:cNvSpPr>
          <p:nvPr>
            <p:ph type="title"/>
          </p:nvPr>
        </p:nvSpPr>
        <p:spPr>
          <a:xfrm>
            <a:off x="323528" y="699542"/>
            <a:ext cx="8280920" cy="540060"/>
          </a:xfrm>
        </p:spPr>
        <p:txBody>
          <a:bodyPr>
            <a:noAutofit/>
          </a:bodyPr>
          <a:lstStyle/>
          <a:p>
            <a:r>
              <a:rPr lang="en-AU" sz="3000" dirty="0" smtClean="0"/>
              <a:t>Who works at the TGA?</a:t>
            </a:r>
            <a:endParaRPr lang="en-AU" sz="3000" dirty="0"/>
          </a:p>
        </p:txBody>
      </p:sp>
      <p:sp>
        <p:nvSpPr>
          <p:cNvPr id="3" name="Content Placeholder 2"/>
          <p:cNvSpPr>
            <a:spLocks noGrp="1"/>
          </p:cNvSpPr>
          <p:nvPr>
            <p:ph sz="quarter" idx="13"/>
          </p:nvPr>
        </p:nvSpPr>
        <p:spPr>
          <a:xfrm>
            <a:off x="179512" y="1203598"/>
            <a:ext cx="6336704" cy="360040"/>
          </a:xfrm>
          <a:noFill/>
        </p:spPr>
        <p:txBody>
          <a:bodyPr>
            <a:noAutofit/>
          </a:bodyPr>
          <a:lstStyle/>
          <a:p>
            <a:pPr marL="180000" indent="0">
              <a:spcBef>
                <a:spcPts val="1200"/>
              </a:spcBef>
            </a:pPr>
            <a:r>
              <a:rPr lang="en-AU" sz="1800" dirty="0" smtClean="0">
                <a:solidFill>
                  <a:srgbClr val="002060"/>
                </a:solidFill>
              </a:rPr>
              <a:t>Approximately 750 staff made up of:</a:t>
            </a:r>
            <a:endParaRPr lang="en-AU" sz="1800" b="0" dirty="0" smtClean="0">
              <a:solidFill>
                <a:srgbClr val="002060"/>
              </a:solidFill>
            </a:endParaRPr>
          </a:p>
          <a:p>
            <a:pPr marL="0" indent="0">
              <a:spcBef>
                <a:spcPts val="1200"/>
              </a:spcBef>
            </a:pPr>
            <a:endParaRPr lang="en-AU" sz="1800" b="0" dirty="0" smtClean="0">
              <a:solidFill>
                <a:srgbClr val="002060"/>
              </a:solidFill>
            </a:endParaRPr>
          </a:p>
          <a:p>
            <a:endParaRPr lang="en-AU" dirty="0"/>
          </a:p>
        </p:txBody>
      </p:sp>
      <p:sp>
        <p:nvSpPr>
          <p:cNvPr id="5" name="Slide Number Placeholder 4"/>
          <p:cNvSpPr>
            <a:spLocks noGrp="1"/>
          </p:cNvSpPr>
          <p:nvPr>
            <p:ph type="sldNum" sz="quarter" idx="12"/>
          </p:nvPr>
        </p:nvSpPr>
        <p:spPr>
          <a:xfrm>
            <a:off x="6553200" y="4803300"/>
            <a:ext cx="2267272" cy="273844"/>
          </a:xfrm>
        </p:spPr>
        <p:txBody>
          <a:bodyPr/>
          <a:lstStyle/>
          <a:p>
            <a:fld id="{88965FCB-C193-47C7-BA9B-8925BE36D90A}" type="slidenum">
              <a:rPr lang="en-AU" smtClean="0">
                <a:cs typeface="Calibri" pitchFamily="34" charset="0"/>
              </a:rPr>
              <a:pPr/>
              <a:t>6</a:t>
            </a:fld>
            <a:endParaRPr lang="en-AU" dirty="0">
              <a:cs typeface="Calibri" pitchFamily="34" charset="0"/>
            </a:endParaRPr>
          </a:p>
        </p:txBody>
      </p:sp>
      <p:grpSp>
        <p:nvGrpSpPr>
          <p:cNvPr id="8" name="Group 7"/>
          <p:cNvGrpSpPr/>
          <p:nvPr/>
        </p:nvGrpSpPr>
        <p:grpSpPr>
          <a:xfrm>
            <a:off x="901039" y="1565965"/>
            <a:ext cx="7269913" cy="3087965"/>
            <a:chOff x="901039" y="1565965"/>
            <a:chExt cx="7269913" cy="3087965"/>
          </a:xfrm>
        </p:grpSpPr>
        <p:sp>
          <p:nvSpPr>
            <p:cNvPr id="12" name="Freeform 11"/>
            <p:cNvSpPr/>
            <p:nvPr/>
          </p:nvSpPr>
          <p:spPr>
            <a:xfrm>
              <a:off x="901039" y="1565965"/>
              <a:ext cx="1550088" cy="930052"/>
            </a:xfrm>
            <a:custGeom>
              <a:avLst/>
              <a:gdLst>
                <a:gd name="connsiteX0" fmla="*/ 0 w 1550088"/>
                <a:gd name="connsiteY0" fmla="*/ 0 h 930052"/>
                <a:gd name="connsiteX1" fmla="*/ 1550088 w 1550088"/>
                <a:gd name="connsiteY1" fmla="*/ 0 h 930052"/>
                <a:gd name="connsiteX2" fmla="*/ 1550088 w 1550088"/>
                <a:gd name="connsiteY2" fmla="*/ 930052 h 930052"/>
                <a:gd name="connsiteX3" fmla="*/ 0 w 1550088"/>
                <a:gd name="connsiteY3" fmla="*/ 930052 h 930052"/>
                <a:gd name="connsiteX4" fmla="*/ 0 w 1550088"/>
                <a:gd name="connsiteY4" fmla="*/ 0 h 93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088" h="930052">
                  <a:moveTo>
                    <a:pt x="0" y="0"/>
                  </a:moveTo>
                  <a:lnTo>
                    <a:pt x="1550088" y="0"/>
                  </a:lnTo>
                  <a:lnTo>
                    <a:pt x="1550088" y="930052"/>
                  </a:lnTo>
                  <a:lnTo>
                    <a:pt x="0" y="93005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AU" sz="1400" b="0" kern="1200" dirty="0" smtClean="0">
                  <a:solidFill>
                    <a:schemeClr val="bg1"/>
                  </a:solidFill>
                  <a:latin typeface="+mn-lt"/>
                  <a:ea typeface="+mn-ea"/>
                  <a:cs typeface="+mn-cs"/>
                </a:rPr>
                <a:t>Biomedical scientists</a:t>
              </a:r>
              <a:endParaRPr lang="en-GB" sz="1400" kern="1200" dirty="0">
                <a:solidFill>
                  <a:schemeClr val="bg1"/>
                </a:solidFill>
              </a:endParaRPr>
            </a:p>
          </p:txBody>
        </p:sp>
        <p:sp>
          <p:nvSpPr>
            <p:cNvPr id="14" name="Freeform 13"/>
            <p:cNvSpPr/>
            <p:nvPr/>
          </p:nvSpPr>
          <p:spPr>
            <a:xfrm>
              <a:off x="2807647" y="1565965"/>
              <a:ext cx="1550088" cy="930052"/>
            </a:xfrm>
            <a:custGeom>
              <a:avLst/>
              <a:gdLst>
                <a:gd name="connsiteX0" fmla="*/ 0 w 1550088"/>
                <a:gd name="connsiteY0" fmla="*/ 0 h 930052"/>
                <a:gd name="connsiteX1" fmla="*/ 1550088 w 1550088"/>
                <a:gd name="connsiteY1" fmla="*/ 0 h 930052"/>
                <a:gd name="connsiteX2" fmla="*/ 1550088 w 1550088"/>
                <a:gd name="connsiteY2" fmla="*/ 930052 h 930052"/>
                <a:gd name="connsiteX3" fmla="*/ 0 w 1550088"/>
                <a:gd name="connsiteY3" fmla="*/ 930052 h 930052"/>
                <a:gd name="connsiteX4" fmla="*/ 0 w 1550088"/>
                <a:gd name="connsiteY4" fmla="*/ 0 h 93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088" h="930052">
                  <a:moveTo>
                    <a:pt x="0" y="0"/>
                  </a:moveTo>
                  <a:lnTo>
                    <a:pt x="1550088" y="0"/>
                  </a:lnTo>
                  <a:lnTo>
                    <a:pt x="1550088" y="930052"/>
                  </a:lnTo>
                  <a:lnTo>
                    <a:pt x="0" y="93005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AU" sz="1400" b="0" kern="1200" dirty="0" smtClean="0">
                  <a:solidFill>
                    <a:schemeClr val="bg1"/>
                  </a:solidFill>
                  <a:latin typeface="+mn-lt"/>
                  <a:ea typeface="+mn-ea"/>
                  <a:cs typeface="+mn-cs"/>
                </a:rPr>
                <a:t>Engineers</a:t>
              </a:r>
              <a:endParaRPr lang="en-GB" sz="1400" kern="1200" dirty="0">
                <a:solidFill>
                  <a:schemeClr val="bg1"/>
                </a:solidFill>
              </a:endParaRPr>
            </a:p>
          </p:txBody>
        </p:sp>
        <p:sp>
          <p:nvSpPr>
            <p:cNvPr id="17" name="Freeform 16"/>
            <p:cNvSpPr/>
            <p:nvPr/>
          </p:nvSpPr>
          <p:spPr>
            <a:xfrm>
              <a:off x="4714256" y="1565965"/>
              <a:ext cx="1550088" cy="930052"/>
            </a:xfrm>
            <a:custGeom>
              <a:avLst/>
              <a:gdLst>
                <a:gd name="connsiteX0" fmla="*/ 0 w 1550088"/>
                <a:gd name="connsiteY0" fmla="*/ 0 h 930052"/>
                <a:gd name="connsiteX1" fmla="*/ 1550088 w 1550088"/>
                <a:gd name="connsiteY1" fmla="*/ 0 h 930052"/>
                <a:gd name="connsiteX2" fmla="*/ 1550088 w 1550088"/>
                <a:gd name="connsiteY2" fmla="*/ 930052 h 930052"/>
                <a:gd name="connsiteX3" fmla="*/ 0 w 1550088"/>
                <a:gd name="connsiteY3" fmla="*/ 930052 h 930052"/>
                <a:gd name="connsiteX4" fmla="*/ 0 w 1550088"/>
                <a:gd name="connsiteY4" fmla="*/ 0 h 93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088" h="930052">
                  <a:moveTo>
                    <a:pt x="0" y="0"/>
                  </a:moveTo>
                  <a:lnTo>
                    <a:pt x="1550088" y="0"/>
                  </a:lnTo>
                  <a:lnTo>
                    <a:pt x="1550088" y="930052"/>
                  </a:lnTo>
                  <a:lnTo>
                    <a:pt x="0" y="93005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AU" sz="1400" b="0" kern="1200" dirty="0" smtClean="0">
                  <a:solidFill>
                    <a:schemeClr val="bg1"/>
                  </a:solidFill>
                  <a:latin typeface="+mn-lt"/>
                  <a:ea typeface="+mn-ea"/>
                  <a:cs typeface="+mn-cs"/>
                </a:rPr>
                <a:t>Physiotherapists</a:t>
              </a:r>
              <a:endParaRPr lang="en-GB" sz="1400" kern="1200" dirty="0">
                <a:solidFill>
                  <a:schemeClr val="bg1"/>
                </a:solidFill>
              </a:endParaRPr>
            </a:p>
          </p:txBody>
        </p:sp>
        <p:sp>
          <p:nvSpPr>
            <p:cNvPr id="19" name="Freeform 18"/>
            <p:cNvSpPr/>
            <p:nvPr/>
          </p:nvSpPr>
          <p:spPr>
            <a:xfrm>
              <a:off x="6620864" y="1565965"/>
              <a:ext cx="1550088" cy="930052"/>
            </a:xfrm>
            <a:custGeom>
              <a:avLst/>
              <a:gdLst>
                <a:gd name="connsiteX0" fmla="*/ 0 w 1550088"/>
                <a:gd name="connsiteY0" fmla="*/ 0 h 930052"/>
                <a:gd name="connsiteX1" fmla="*/ 1550088 w 1550088"/>
                <a:gd name="connsiteY1" fmla="*/ 0 h 930052"/>
                <a:gd name="connsiteX2" fmla="*/ 1550088 w 1550088"/>
                <a:gd name="connsiteY2" fmla="*/ 930052 h 930052"/>
                <a:gd name="connsiteX3" fmla="*/ 0 w 1550088"/>
                <a:gd name="connsiteY3" fmla="*/ 930052 h 930052"/>
                <a:gd name="connsiteX4" fmla="*/ 0 w 1550088"/>
                <a:gd name="connsiteY4" fmla="*/ 0 h 93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088" h="930052">
                  <a:moveTo>
                    <a:pt x="0" y="0"/>
                  </a:moveTo>
                  <a:lnTo>
                    <a:pt x="1550088" y="0"/>
                  </a:lnTo>
                  <a:lnTo>
                    <a:pt x="1550088" y="930052"/>
                  </a:lnTo>
                  <a:lnTo>
                    <a:pt x="0" y="93005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AU" sz="1400" b="0" kern="1200" dirty="0" smtClean="0">
                  <a:solidFill>
                    <a:schemeClr val="bg1"/>
                  </a:solidFill>
                  <a:latin typeface="+mn-lt"/>
                  <a:ea typeface="+mn-ea"/>
                  <a:cs typeface="+mn-cs"/>
                </a:rPr>
                <a:t>Medical officers</a:t>
              </a:r>
              <a:endParaRPr lang="en-GB" sz="1400" kern="1200" dirty="0">
                <a:solidFill>
                  <a:schemeClr val="bg1"/>
                </a:solidFill>
              </a:endParaRPr>
            </a:p>
          </p:txBody>
        </p:sp>
        <p:sp>
          <p:nvSpPr>
            <p:cNvPr id="21" name="Freeform 20"/>
            <p:cNvSpPr/>
            <p:nvPr/>
          </p:nvSpPr>
          <p:spPr>
            <a:xfrm>
              <a:off x="901039" y="2643758"/>
              <a:ext cx="1550088" cy="930052"/>
            </a:xfrm>
            <a:custGeom>
              <a:avLst/>
              <a:gdLst>
                <a:gd name="connsiteX0" fmla="*/ 0 w 1550088"/>
                <a:gd name="connsiteY0" fmla="*/ 0 h 930052"/>
                <a:gd name="connsiteX1" fmla="*/ 1550088 w 1550088"/>
                <a:gd name="connsiteY1" fmla="*/ 0 h 930052"/>
                <a:gd name="connsiteX2" fmla="*/ 1550088 w 1550088"/>
                <a:gd name="connsiteY2" fmla="*/ 930052 h 930052"/>
                <a:gd name="connsiteX3" fmla="*/ 0 w 1550088"/>
                <a:gd name="connsiteY3" fmla="*/ 930052 h 930052"/>
                <a:gd name="connsiteX4" fmla="*/ 0 w 1550088"/>
                <a:gd name="connsiteY4" fmla="*/ 0 h 93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088" h="930052">
                  <a:moveTo>
                    <a:pt x="0" y="0"/>
                  </a:moveTo>
                  <a:lnTo>
                    <a:pt x="1550088" y="0"/>
                  </a:lnTo>
                  <a:lnTo>
                    <a:pt x="1550088" y="930052"/>
                  </a:lnTo>
                  <a:lnTo>
                    <a:pt x="0" y="93005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AU" sz="1400" b="0" kern="1200" dirty="0" smtClean="0">
                  <a:solidFill>
                    <a:schemeClr val="bg1"/>
                  </a:solidFill>
                  <a:latin typeface="+mn-lt"/>
                  <a:ea typeface="+mn-ea"/>
                  <a:cs typeface="+mn-cs"/>
                </a:rPr>
                <a:t>Pharmacists</a:t>
              </a:r>
              <a:endParaRPr lang="en-GB" sz="1400" kern="1200" dirty="0">
                <a:solidFill>
                  <a:schemeClr val="bg1"/>
                </a:solidFill>
              </a:endParaRPr>
            </a:p>
          </p:txBody>
        </p:sp>
        <p:sp>
          <p:nvSpPr>
            <p:cNvPr id="23" name="Freeform 22"/>
            <p:cNvSpPr/>
            <p:nvPr/>
          </p:nvSpPr>
          <p:spPr>
            <a:xfrm>
              <a:off x="2807647" y="2643758"/>
              <a:ext cx="1550088" cy="930052"/>
            </a:xfrm>
            <a:custGeom>
              <a:avLst/>
              <a:gdLst>
                <a:gd name="connsiteX0" fmla="*/ 0 w 1550088"/>
                <a:gd name="connsiteY0" fmla="*/ 0 h 930052"/>
                <a:gd name="connsiteX1" fmla="*/ 1550088 w 1550088"/>
                <a:gd name="connsiteY1" fmla="*/ 0 h 930052"/>
                <a:gd name="connsiteX2" fmla="*/ 1550088 w 1550088"/>
                <a:gd name="connsiteY2" fmla="*/ 930052 h 930052"/>
                <a:gd name="connsiteX3" fmla="*/ 0 w 1550088"/>
                <a:gd name="connsiteY3" fmla="*/ 930052 h 930052"/>
                <a:gd name="connsiteX4" fmla="*/ 0 w 1550088"/>
                <a:gd name="connsiteY4" fmla="*/ 0 h 93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088" h="930052">
                  <a:moveTo>
                    <a:pt x="0" y="0"/>
                  </a:moveTo>
                  <a:lnTo>
                    <a:pt x="1550088" y="0"/>
                  </a:lnTo>
                  <a:lnTo>
                    <a:pt x="1550088" y="930052"/>
                  </a:lnTo>
                  <a:lnTo>
                    <a:pt x="0" y="93005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AU" sz="1400" b="0" kern="1200" dirty="0" smtClean="0">
                  <a:solidFill>
                    <a:schemeClr val="bg1"/>
                  </a:solidFill>
                  <a:latin typeface="+mn-lt"/>
                  <a:ea typeface="+mn-ea"/>
                  <a:cs typeface="+mn-cs"/>
                </a:rPr>
                <a:t>Nurses</a:t>
              </a:r>
              <a:endParaRPr lang="en-GB" sz="1400" kern="1200" dirty="0">
                <a:solidFill>
                  <a:schemeClr val="bg1"/>
                </a:solidFill>
              </a:endParaRPr>
            </a:p>
          </p:txBody>
        </p:sp>
        <p:sp>
          <p:nvSpPr>
            <p:cNvPr id="25" name="Freeform 24"/>
            <p:cNvSpPr/>
            <p:nvPr/>
          </p:nvSpPr>
          <p:spPr>
            <a:xfrm>
              <a:off x="4714256" y="2643758"/>
              <a:ext cx="1550088" cy="930052"/>
            </a:xfrm>
            <a:custGeom>
              <a:avLst/>
              <a:gdLst>
                <a:gd name="connsiteX0" fmla="*/ 0 w 1550088"/>
                <a:gd name="connsiteY0" fmla="*/ 0 h 930052"/>
                <a:gd name="connsiteX1" fmla="*/ 1550088 w 1550088"/>
                <a:gd name="connsiteY1" fmla="*/ 0 h 930052"/>
                <a:gd name="connsiteX2" fmla="*/ 1550088 w 1550088"/>
                <a:gd name="connsiteY2" fmla="*/ 930052 h 930052"/>
                <a:gd name="connsiteX3" fmla="*/ 0 w 1550088"/>
                <a:gd name="connsiteY3" fmla="*/ 930052 h 930052"/>
                <a:gd name="connsiteX4" fmla="*/ 0 w 1550088"/>
                <a:gd name="connsiteY4" fmla="*/ 0 h 93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088" h="930052">
                  <a:moveTo>
                    <a:pt x="0" y="0"/>
                  </a:moveTo>
                  <a:lnTo>
                    <a:pt x="1550088" y="0"/>
                  </a:lnTo>
                  <a:lnTo>
                    <a:pt x="1550088" y="930052"/>
                  </a:lnTo>
                  <a:lnTo>
                    <a:pt x="0" y="93005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AU" sz="1400" b="0" kern="1200" dirty="0" smtClean="0">
                  <a:solidFill>
                    <a:schemeClr val="bg1"/>
                  </a:solidFill>
                  <a:latin typeface="+mn-lt"/>
                  <a:ea typeface="+mn-ea"/>
                  <a:cs typeface="+mn-cs"/>
                </a:rPr>
                <a:t>Toxicologists</a:t>
              </a:r>
              <a:endParaRPr lang="en-GB" sz="1400" kern="1200" dirty="0">
                <a:solidFill>
                  <a:schemeClr val="bg1"/>
                </a:solidFill>
              </a:endParaRPr>
            </a:p>
          </p:txBody>
        </p:sp>
        <p:sp>
          <p:nvSpPr>
            <p:cNvPr id="27" name="Freeform 26"/>
            <p:cNvSpPr/>
            <p:nvPr/>
          </p:nvSpPr>
          <p:spPr>
            <a:xfrm>
              <a:off x="6620864" y="2643758"/>
              <a:ext cx="1550088" cy="930052"/>
            </a:xfrm>
            <a:custGeom>
              <a:avLst/>
              <a:gdLst>
                <a:gd name="connsiteX0" fmla="*/ 0 w 1550088"/>
                <a:gd name="connsiteY0" fmla="*/ 0 h 930052"/>
                <a:gd name="connsiteX1" fmla="*/ 1550088 w 1550088"/>
                <a:gd name="connsiteY1" fmla="*/ 0 h 930052"/>
                <a:gd name="connsiteX2" fmla="*/ 1550088 w 1550088"/>
                <a:gd name="connsiteY2" fmla="*/ 930052 h 930052"/>
                <a:gd name="connsiteX3" fmla="*/ 0 w 1550088"/>
                <a:gd name="connsiteY3" fmla="*/ 930052 h 930052"/>
                <a:gd name="connsiteX4" fmla="*/ 0 w 1550088"/>
                <a:gd name="connsiteY4" fmla="*/ 0 h 93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088" h="930052">
                  <a:moveTo>
                    <a:pt x="0" y="0"/>
                  </a:moveTo>
                  <a:lnTo>
                    <a:pt x="1550088" y="0"/>
                  </a:lnTo>
                  <a:lnTo>
                    <a:pt x="1550088" y="930052"/>
                  </a:lnTo>
                  <a:lnTo>
                    <a:pt x="0" y="93005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AU" sz="1400" b="0" kern="1200" dirty="0" smtClean="0">
                  <a:solidFill>
                    <a:schemeClr val="bg1"/>
                  </a:solidFill>
                  <a:latin typeface="+mn-lt"/>
                  <a:ea typeface="+mn-ea"/>
                  <a:cs typeface="+mn-cs"/>
                </a:rPr>
                <a:t>Lawyers</a:t>
              </a:r>
              <a:endParaRPr lang="en-GB" sz="1400" kern="1200" dirty="0">
                <a:solidFill>
                  <a:schemeClr val="bg1"/>
                </a:solidFill>
              </a:endParaRPr>
            </a:p>
          </p:txBody>
        </p:sp>
        <p:sp>
          <p:nvSpPr>
            <p:cNvPr id="29" name="Freeform 28"/>
            <p:cNvSpPr/>
            <p:nvPr/>
          </p:nvSpPr>
          <p:spPr>
            <a:xfrm>
              <a:off x="901039" y="3723878"/>
              <a:ext cx="1550088" cy="930052"/>
            </a:xfrm>
            <a:custGeom>
              <a:avLst/>
              <a:gdLst>
                <a:gd name="connsiteX0" fmla="*/ 0 w 1550088"/>
                <a:gd name="connsiteY0" fmla="*/ 0 h 930052"/>
                <a:gd name="connsiteX1" fmla="*/ 1550088 w 1550088"/>
                <a:gd name="connsiteY1" fmla="*/ 0 h 930052"/>
                <a:gd name="connsiteX2" fmla="*/ 1550088 w 1550088"/>
                <a:gd name="connsiteY2" fmla="*/ 930052 h 930052"/>
                <a:gd name="connsiteX3" fmla="*/ 0 w 1550088"/>
                <a:gd name="connsiteY3" fmla="*/ 930052 h 930052"/>
                <a:gd name="connsiteX4" fmla="*/ 0 w 1550088"/>
                <a:gd name="connsiteY4" fmla="*/ 0 h 93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088" h="930052">
                  <a:moveTo>
                    <a:pt x="0" y="0"/>
                  </a:moveTo>
                  <a:lnTo>
                    <a:pt x="1550088" y="0"/>
                  </a:lnTo>
                  <a:lnTo>
                    <a:pt x="1550088" y="930052"/>
                  </a:lnTo>
                  <a:lnTo>
                    <a:pt x="0" y="93005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AU" sz="1400" b="0" kern="1200" dirty="0" smtClean="0">
                  <a:solidFill>
                    <a:schemeClr val="bg1"/>
                  </a:solidFill>
                  <a:latin typeface="+mn-lt"/>
                  <a:ea typeface="+mn-ea"/>
                  <a:cs typeface="+mn-cs"/>
                </a:rPr>
                <a:t>Nutritionists</a:t>
              </a:r>
              <a:endParaRPr lang="en-GB" sz="1400" kern="1200" dirty="0">
                <a:solidFill>
                  <a:schemeClr val="bg1"/>
                </a:solidFill>
              </a:endParaRPr>
            </a:p>
          </p:txBody>
        </p:sp>
        <p:sp>
          <p:nvSpPr>
            <p:cNvPr id="31" name="Freeform 30"/>
            <p:cNvSpPr/>
            <p:nvPr/>
          </p:nvSpPr>
          <p:spPr>
            <a:xfrm>
              <a:off x="2807647" y="3723878"/>
              <a:ext cx="1550088" cy="930052"/>
            </a:xfrm>
            <a:custGeom>
              <a:avLst/>
              <a:gdLst>
                <a:gd name="connsiteX0" fmla="*/ 0 w 1550088"/>
                <a:gd name="connsiteY0" fmla="*/ 0 h 930052"/>
                <a:gd name="connsiteX1" fmla="*/ 1550088 w 1550088"/>
                <a:gd name="connsiteY1" fmla="*/ 0 h 930052"/>
                <a:gd name="connsiteX2" fmla="*/ 1550088 w 1550088"/>
                <a:gd name="connsiteY2" fmla="*/ 930052 h 930052"/>
                <a:gd name="connsiteX3" fmla="*/ 0 w 1550088"/>
                <a:gd name="connsiteY3" fmla="*/ 930052 h 930052"/>
                <a:gd name="connsiteX4" fmla="*/ 0 w 1550088"/>
                <a:gd name="connsiteY4" fmla="*/ 0 h 93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088" h="930052">
                  <a:moveTo>
                    <a:pt x="0" y="0"/>
                  </a:moveTo>
                  <a:lnTo>
                    <a:pt x="1550088" y="0"/>
                  </a:lnTo>
                  <a:lnTo>
                    <a:pt x="1550088" y="930052"/>
                  </a:lnTo>
                  <a:lnTo>
                    <a:pt x="0" y="93005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AU" sz="1400" b="0" kern="1200" dirty="0" smtClean="0">
                  <a:solidFill>
                    <a:schemeClr val="bg1"/>
                  </a:solidFill>
                  <a:latin typeface="+mn-lt"/>
                  <a:ea typeface="+mn-ea"/>
                  <a:cs typeface="+mn-cs"/>
                </a:rPr>
                <a:t>Dieticians</a:t>
              </a:r>
              <a:endParaRPr lang="en-GB" sz="1400" kern="1200" dirty="0">
                <a:solidFill>
                  <a:schemeClr val="bg1"/>
                </a:solidFill>
              </a:endParaRPr>
            </a:p>
          </p:txBody>
        </p:sp>
        <p:sp>
          <p:nvSpPr>
            <p:cNvPr id="33" name="Freeform 32"/>
            <p:cNvSpPr/>
            <p:nvPr/>
          </p:nvSpPr>
          <p:spPr>
            <a:xfrm>
              <a:off x="4714256" y="3723878"/>
              <a:ext cx="1550088" cy="930052"/>
            </a:xfrm>
            <a:custGeom>
              <a:avLst/>
              <a:gdLst>
                <a:gd name="connsiteX0" fmla="*/ 0 w 1550088"/>
                <a:gd name="connsiteY0" fmla="*/ 0 h 930052"/>
                <a:gd name="connsiteX1" fmla="*/ 1550088 w 1550088"/>
                <a:gd name="connsiteY1" fmla="*/ 0 h 930052"/>
                <a:gd name="connsiteX2" fmla="*/ 1550088 w 1550088"/>
                <a:gd name="connsiteY2" fmla="*/ 930052 h 930052"/>
                <a:gd name="connsiteX3" fmla="*/ 0 w 1550088"/>
                <a:gd name="connsiteY3" fmla="*/ 930052 h 930052"/>
                <a:gd name="connsiteX4" fmla="*/ 0 w 1550088"/>
                <a:gd name="connsiteY4" fmla="*/ 0 h 93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088" h="930052">
                  <a:moveTo>
                    <a:pt x="0" y="0"/>
                  </a:moveTo>
                  <a:lnTo>
                    <a:pt x="1550088" y="0"/>
                  </a:lnTo>
                  <a:lnTo>
                    <a:pt x="1550088" y="930052"/>
                  </a:lnTo>
                  <a:lnTo>
                    <a:pt x="0" y="93005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AU" sz="1400" b="0" kern="1200" dirty="0" smtClean="0">
                  <a:solidFill>
                    <a:schemeClr val="bg1"/>
                  </a:solidFill>
                  <a:latin typeface="+mn-lt"/>
                  <a:ea typeface="+mn-ea"/>
                  <a:cs typeface="+mn-cs"/>
                </a:rPr>
                <a:t>Scientists</a:t>
              </a:r>
              <a:endParaRPr lang="en-GB" sz="1400" kern="1200" dirty="0">
                <a:solidFill>
                  <a:schemeClr val="bg1"/>
                </a:solidFill>
              </a:endParaRPr>
            </a:p>
          </p:txBody>
        </p:sp>
        <p:sp>
          <p:nvSpPr>
            <p:cNvPr id="34" name="Freeform 33"/>
            <p:cNvSpPr/>
            <p:nvPr/>
          </p:nvSpPr>
          <p:spPr>
            <a:xfrm>
              <a:off x="6620864" y="3723878"/>
              <a:ext cx="1550088" cy="930052"/>
            </a:xfrm>
            <a:custGeom>
              <a:avLst/>
              <a:gdLst>
                <a:gd name="connsiteX0" fmla="*/ 0 w 1550088"/>
                <a:gd name="connsiteY0" fmla="*/ 0 h 930052"/>
                <a:gd name="connsiteX1" fmla="*/ 1550088 w 1550088"/>
                <a:gd name="connsiteY1" fmla="*/ 0 h 930052"/>
                <a:gd name="connsiteX2" fmla="*/ 1550088 w 1550088"/>
                <a:gd name="connsiteY2" fmla="*/ 930052 h 930052"/>
                <a:gd name="connsiteX3" fmla="*/ 0 w 1550088"/>
                <a:gd name="connsiteY3" fmla="*/ 930052 h 930052"/>
                <a:gd name="connsiteX4" fmla="*/ 0 w 1550088"/>
                <a:gd name="connsiteY4" fmla="*/ 0 h 93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088" h="930052">
                  <a:moveTo>
                    <a:pt x="0" y="0"/>
                  </a:moveTo>
                  <a:lnTo>
                    <a:pt x="1550088" y="0"/>
                  </a:lnTo>
                  <a:lnTo>
                    <a:pt x="1550088" y="930052"/>
                  </a:lnTo>
                  <a:lnTo>
                    <a:pt x="0" y="93005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AU" sz="1400" b="0" kern="1200" dirty="0" smtClean="0">
                  <a:solidFill>
                    <a:schemeClr val="bg1"/>
                  </a:solidFill>
                  <a:latin typeface="+mn-lt"/>
                  <a:ea typeface="+mn-ea"/>
                  <a:cs typeface="+mn-cs"/>
                </a:rPr>
                <a:t>Administrative staff</a:t>
              </a:r>
              <a:endParaRPr lang="en-GB" sz="1400" kern="1200" dirty="0">
                <a:solidFill>
                  <a:schemeClr val="bg1"/>
                </a:solidFill>
              </a:endParaRPr>
            </a:p>
          </p:txBody>
        </p:sp>
      </p:grpSp>
      <p:cxnSp>
        <p:nvCxnSpPr>
          <p:cNvPr id="10" name="Straight Connector 9"/>
          <p:cNvCxnSpPr/>
          <p:nvPr/>
        </p:nvCxnSpPr>
        <p:spPr>
          <a:xfrm flipH="1" flipV="1">
            <a:off x="8388424" y="699542"/>
            <a:ext cx="72008" cy="4443958"/>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71550"/>
            <a:ext cx="8390166" cy="936104"/>
          </a:xfrm>
        </p:spPr>
        <p:txBody>
          <a:bodyPr>
            <a:noAutofit/>
          </a:bodyPr>
          <a:lstStyle/>
          <a:p>
            <a:r>
              <a:rPr lang="en-AU" sz="2400" dirty="0" smtClean="0"/>
              <a:t>Under the </a:t>
            </a:r>
            <a:r>
              <a:rPr lang="en-AU" sz="2400" i="1" dirty="0" smtClean="0"/>
              <a:t>Therapeutic Goods Act 1989, </a:t>
            </a:r>
            <a:r>
              <a:rPr lang="en-AU" sz="2400" dirty="0" smtClean="0"/>
              <a:t>therapeutic goods are defined as:</a:t>
            </a:r>
            <a:r>
              <a:rPr lang="en-AU" sz="900" dirty="0" smtClean="0"/>
              <a:t/>
            </a:r>
            <a:br>
              <a:rPr lang="en-AU" sz="900" dirty="0" smtClean="0"/>
            </a:br>
            <a:r>
              <a:rPr lang="en-AU" sz="3100" dirty="0" smtClean="0"/>
              <a:t/>
            </a:r>
            <a:br>
              <a:rPr lang="en-AU" sz="3100" dirty="0" smtClean="0"/>
            </a:br>
            <a:endParaRPr lang="en-AU" sz="3100" dirty="0"/>
          </a:p>
        </p:txBody>
      </p:sp>
      <p:sp>
        <p:nvSpPr>
          <p:cNvPr id="3" name="Content Placeholder 2"/>
          <p:cNvSpPr>
            <a:spLocks noGrp="1"/>
          </p:cNvSpPr>
          <p:nvPr>
            <p:ph sz="quarter" idx="13"/>
          </p:nvPr>
        </p:nvSpPr>
        <p:spPr>
          <a:xfrm>
            <a:off x="323528" y="1563638"/>
            <a:ext cx="5472608" cy="3456384"/>
          </a:xfrm>
          <a:solidFill>
            <a:srgbClr val="C8D88B"/>
          </a:solidFill>
        </p:spPr>
        <p:txBody>
          <a:bodyPr>
            <a:noAutofit/>
          </a:bodyPr>
          <a:lstStyle/>
          <a:p>
            <a:pPr marL="266700" indent="-180975">
              <a:spcBef>
                <a:spcPts val="600"/>
              </a:spcBef>
            </a:pPr>
            <a:r>
              <a:rPr lang="en-AU" sz="1800" dirty="0" smtClean="0">
                <a:solidFill>
                  <a:srgbClr val="002060"/>
                </a:solidFill>
              </a:rPr>
              <a:t>Products for use in humans in connection with</a:t>
            </a:r>
            <a:endParaRPr lang="en-AU" sz="1800" b="0" dirty="0" smtClean="0">
              <a:solidFill>
                <a:srgbClr val="002060"/>
              </a:solidFill>
            </a:endParaRPr>
          </a:p>
          <a:p>
            <a:pPr marL="342000" indent="-180000">
              <a:spcBef>
                <a:spcPts val="500"/>
              </a:spcBef>
              <a:buFont typeface="Arial" pitchFamily="34" charset="0"/>
              <a:buChar char="•"/>
            </a:pPr>
            <a:r>
              <a:rPr lang="en-AU" sz="1800" b="0" dirty="0" smtClean="0">
                <a:solidFill>
                  <a:srgbClr val="002060"/>
                </a:solidFill>
              </a:rPr>
              <a:t>preventing, diagnosing, curing or alleviating </a:t>
            </a:r>
            <a:br>
              <a:rPr lang="en-AU" sz="1800" b="0" dirty="0" smtClean="0">
                <a:solidFill>
                  <a:srgbClr val="002060"/>
                </a:solidFill>
              </a:rPr>
            </a:br>
            <a:r>
              <a:rPr lang="en-AU" sz="1800" b="0" dirty="0" smtClean="0">
                <a:solidFill>
                  <a:srgbClr val="002060"/>
                </a:solidFill>
              </a:rPr>
              <a:t>a disease, ailment, defect or injury</a:t>
            </a:r>
          </a:p>
          <a:p>
            <a:pPr marL="342000" indent="-180000">
              <a:spcBef>
                <a:spcPts val="500"/>
              </a:spcBef>
              <a:buFont typeface="Arial" pitchFamily="34" charset="0"/>
              <a:buChar char="•"/>
            </a:pPr>
            <a:r>
              <a:rPr lang="en-AU" sz="1800" b="0" dirty="0" smtClean="0">
                <a:solidFill>
                  <a:srgbClr val="002060"/>
                </a:solidFill>
              </a:rPr>
              <a:t>influencing, inhibiting or modifying a </a:t>
            </a:r>
            <a:br>
              <a:rPr lang="en-AU" sz="1800" b="0" dirty="0" smtClean="0">
                <a:solidFill>
                  <a:srgbClr val="002060"/>
                </a:solidFill>
              </a:rPr>
            </a:br>
            <a:r>
              <a:rPr lang="en-AU" sz="1800" b="0" dirty="0" smtClean="0">
                <a:solidFill>
                  <a:srgbClr val="002060"/>
                </a:solidFill>
              </a:rPr>
              <a:t>physiological process</a:t>
            </a:r>
          </a:p>
          <a:p>
            <a:pPr marL="342000" indent="-180000">
              <a:spcBef>
                <a:spcPts val="500"/>
              </a:spcBef>
              <a:buFont typeface="Arial" pitchFamily="34" charset="0"/>
              <a:buChar char="•"/>
            </a:pPr>
            <a:r>
              <a:rPr lang="en-AU" sz="1800" b="0" dirty="0" smtClean="0">
                <a:solidFill>
                  <a:srgbClr val="002060"/>
                </a:solidFill>
              </a:rPr>
              <a:t>testing the susceptibility of people to a </a:t>
            </a:r>
            <a:br>
              <a:rPr lang="en-AU" sz="1800" b="0" dirty="0" smtClean="0">
                <a:solidFill>
                  <a:srgbClr val="002060"/>
                </a:solidFill>
              </a:rPr>
            </a:br>
            <a:r>
              <a:rPr lang="en-AU" sz="1800" b="0" dirty="0" smtClean="0">
                <a:solidFill>
                  <a:srgbClr val="002060"/>
                </a:solidFill>
              </a:rPr>
              <a:t>disease or ailment</a:t>
            </a:r>
          </a:p>
          <a:p>
            <a:pPr marL="342000" indent="-180000">
              <a:spcBef>
                <a:spcPts val="500"/>
              </a:spcBef>
              <a:buFont typeface="Arial" pitchFamily="34" charset="0"/>
              <a:buChar char="•"/>
            </a:pPr>
            <a:r>
              <a:rPr lang="en-AU" sz="1800" b="0" dirty="0" smtClean="0">
                <a:solidFill>
                  <a:srgbClr val="002060"/>
                </a:solidFill>
              </a:rPr>
              <a:t>influencing, controlling or preventing </a:t>
            </a:r>
            <a:br>
              <a:rPr lang="en-AU" sz="1800" b="0" dirty="0" smtClean="0">
                <a:solidFill>
                  <a:srgbClr val="002060"/>
                </a:solidFill>
              </a:rPr>
            </a:br>
            <a:r>
              <a:rPr lang="en-AU" sz="1800" b="0" dirty="0" smtClean="0">
                <a:solidFill>
                  <a:srgbClr val="002060"/>
                </a:solidFill>
              </a:rPr>
              <a:t>conception</a:t>
            </a:r>
          </a:p>
          <a:p>
            <a:pPr marL="342000" indent="-180000">
              <a:spcBef>
                <a:spcPts val="500"/>
              </a:spcBef>
              <a:buFont typeface="Arial" pitchFamily="34" charset="0"/>
              <a:buChar char="•"/>
            </a:pPr>
            <a:r>
              <a:rPr lang="en-AU" sz="1800" b="0" dirty="0" smtClean="0">
                <a:solidFill>
                  <a:srgbClr val="002060"/>
                </a:solidFill>
              </a:rPr>
              <a:t>testing for pregnancy</a:t>
            </a:r>
          </a:p>
          <a:p>
            <a:pPr marL="342000" indent="-180000">
              <a:spcBef>
                <a:spcPts val="500"/>
              </a:spcBef>
              <a:buFont typeface="Arial" pitchFamily="34" charset="0"/>
              <a:buChar char="•"/>
            </a:pPr>
            <a:r>
              <a:rPr lang="en-AU" sz="1800" b="0" dirty="0" smtClean="0">
                <a:solidFill>
                  <a:srgbClr val="002060"/>
                </a:solidFill>
              </a:rPr>
              <a:t>replacing or modifying parts of the anatomy</a:t>
            </a:r>
          </a:p>
          <a:p>
            <a:endParaRPr lang="en-AU" dirty="0"/>
          </a:p>
        </p:txBody>
      </p:sp>
      <p:grpSp>
        <p:nvGrpSpPr>
          <p:cNvPr id="6" name="Group 5"/>
          <p:cNvGrpSpPr/>
          <p:nvPr/>
        </p:nvGrpSpPr>
        <p:grpSpPr>
          <a:xfrm>
            <a:off x="5220072" y="1923678"/>
            <a:ext cx="3744416" cy="2968104"/>
            <a:chOff x="5220072" y="1851670"/>
            <a:chExt cx="3744416" cy="2968104"/>
          </a:xfrm>
        </p:grpSpPr>
        <p:sp>
          <p:nvSpPr>
            <p:cNvPr id="7" name="Freeform 6"/>
            <p:cNvSpPr/>
            <p:nvPr/>
          </p:nvSpPr>
          <p:spPr>
            <a:xfrm rot="21600000">
              <a:off x="5220072" y="1851670"/>
              <a:ext cx="1872208" cy="1484052"/>
            </a:xfrm>
            <a:custGeom>
              <a:avLst/>
              <a:gdLst>
                <a:gd name="connsiteX0" fmla="*/ 0 w 1484052"/>
                <a:gd name="connsiteY0" fmla="*/ 0 h 1872208"/>
                <a:gd name="connsiteX1" fmla="*/ 1236705 w 1484052"/>
                <a:gd name="connsiteY1" fmla="*/ 0 h 1872208"/>
                <a:gd name="connsiteX2" fmla="*/ 1411606 w 1484052"/>
                <a:gd name="connsiteY2" fmla="*/ 72447 h 1872208"/>
                <a:gd name="connsiteX3" fmla="*/ 1484052 w 1484052"/>
                <a:gd name="connsiteY3" fmla="*/ 247348 h 1872208"/>
                <a:gd name="connsiteX4" fmla="*/ 1484052 w 1484052"/>
                <a:gd name="connsiteY4" fmla="*/ 1872208 h 1872208"/>
                <a:gd name="connsiteX5" fmla="*/ 0 w 1484052"/>
                <a:gd name="connsiteY5" fmla="*/ 1872208 h 1872208"/>
                <a:gd name="connsiteX6" fmla="*/ 0 w 1484052"/>
                <a:gd name="connsiteY6"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052" h="1872208">
                  <a:moveTo>
                    <a:pt x="0" y="1872208"/>
                  </a:moveTo>
                  <a:lnTo>
                    <a:pt x="0" y="312041"/>
                  </a:lnTo>
                  <a:cubicBezTo>
                    <a:pt x="0" y="229282"/>
                    <a:pt x="20657" y="149914"/>
                    <a:pt x="57427" y="91394"/>
                  </a:cubicBezTo>
                  <a:cubicBezTo>
                    <a:pt x="94197" y="32875"/>
                    <a:pt x="144066" y="0"/>
                    <a:pt x="196067" y="0"/>
                  </a:cubicBezTo>
                  <a:lnTo>
                    <a:pt x="1484052" y="0"/>
                  </a:lnTo>
                  <a:lnTo>
                    <a:pt x="1484052" y="1872208"/>
                  </a:lnTo>
                  <a:lnTo>
                    <a:pt x="0" y="1872208"/>
                  </a:lnTo>
                  <a:close/>
                </a:path>
              </a:pathLst>
            </a:cu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1" rIns="78231" bIns="449245" numCol="1" spcCol="1270" anchor="ctr" anchorCtr="0">
              <a:noAutofit/>
            </a:bodyPr>
            <a:lstStyle/>
            <a:p>
              <a:pPr lvl="0" algn="ctr" defTabSz="488950">
                <a:lnSpc>
                  <a:spcPct val="90000"/>
                </a:lnSpc>
                <a:spcBef>
                  <a:spcPct val="0"/>
                </a:spcBef>
                <a:spcAft>
                  <a:spcPct val="35000"/>
                </a:spcAft>
              </a:pPr>
              <a:endParaRPr lang="en-AU" sz="1100" kern="1200" dirty="0"/>
            </a:p>
          </p:txBody>
        </p:sp>
        <p:sp>
          <p:nvSpPr>
            <p:cNvPr id="8" name="Freeform 7"/>
            <p:cNvSpPr/>
            <p:nvPr/>
          </p:nvSpPr>
          <p:spPr>
            <a:xfrm>
              <a:off x="7092280" y="1851670"/>
              <a:ext cx="1872208" cy="1484052"/>
            </a:xfrm>
            <a:custGeom>
              <a:avLst/>
              <a:gdLst>
                <a:gd name="connsiteX0" fmla="*/ 0 w 1872208"/>
                <a:gd name="connsiteY0" fmla="*/ 0 h 1484052"/>
                <a:gd name="connsiteX1" fmla="*/ 1624861 w 1872208"/>
                <a:gd name="connsiteY1" fmla="*/ 0 h 1484052"/>
                <a:gd name="connsiteX2" fmla="*/ 1799762 w 1872208"/>
                <a:gd name="connsiteY2" fmla="*/ 72447 h 1484052"/>
                <a:gd name="connsiteX3" fmla="*/ 1872208 w 1872208"/>
                <a:gd name="connsiteY3" fmla="*/ 247348 h 1484052"/>
                <a:gd name="connsiteX4" fmla="*/ 1872208 w 1872208"/>
                <a:gd name="connsiteY4" fmla="*/ 1484052 h 1484052"/>
                <a:gd name="connsiteX5" fmla="*/ 0 w 1872208"/>
                <a:gd name="connsiteY5" fmla="*/ 1484052 h 1484052"/>
                <a:gd name="connsiteX6" fmla="*/ 0 w 1872208"/>
                <a:gd name="connsiteY6" fmla="*/ 0 h 148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2208" h="1484052">
                  <a:moveTo>
                    <a:pt x="0" y="0"/>
                  </a:moveTo>
                  <a:lnTo>
                    <a:pt x="1624861" y="0"/>
                  </a:lnTo>
                  <a:cubicBezTo>
                    <a:pt x="1690462" y="0"/>
                    <a:pt x="1753375" y="26060"/>
                    <a:pt x="1799762" y="72447"/>
                  </a:cubicBezTo>
                  <a:cubicBezTo>
                    <a:pt x="1846149" y="118834"/>
                    <a:pt x="1872208" y="181747"/>
                    <a:pt x="1872208" y="247348"/>
                  </a:cubicBezTo>
                  <a:lnTo>
                    <a:pt x="1872208" y="1484052"/>
                  </a:lnTo>
                  <a:lnTo>
                    <a:pt x="0" y="1484052"/>
                  </a:lnTo>
                  <a:lnTo>
                    <a:pt x="0" y="0"/>
                  </a:lnTo>
                  <a:close/>
                </a:path>
              </a:pathLst>
            </a:cu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2" rIns="78232" bIns="449245" numCol="1" spcCol="1270" anchor="ctr" anchorCtr="0">
              <a:noAutofit/>
            </a:bodyPr>
            <a:lstStyle/>
            <a:p>
              <a:pPr lvl="0" algn="ctr" defTabSz="488950">
                <a:lnSpc>
                  <a:spcPct val="90000"/>
                </a:lnSpc>
                <a:spcBef>
                  <a:spcPct val="0"/>
                </a:spcBef>
                <a:spcAft>
                  <a:spcPct val="35000"/>
                </a:spcAft>
              </a:pPr>
              <a:endParaRPr lang="en-AU" sz="1100" kern="1200" dirty="0"/>
            </a:p>
          </p:txBody>
        </p:sp>
        <p:sp>
          <p:nvSpPr>
            <p:cNvPr id="9" name="Freeform 8"/>
            <p:cNvSpPr/>
            <p:nvPr/>
          </p:nvSpPr>
          <p:spPr>
            <a:xfrm rot="21600000">
              <a:off x="5220072" y="3335722"/>
              <a:ext cx="1872209" cy="1484052"/>
            </a:xfrm>
            <a:custGeom>
              <a:avLst/>
              <a:gdLst>
                <a:gd name="connsiteX0" fmla="*/ 0 w 1872208"/>
                <a:gd name="connsiteY0" fmla="*/ 0 h 1484052"/>
                <a:gd name="connsiteX1" fmla="*/ 1624861 w 1872208"/>
                <a:gd name="connsiteY1" fmla="*/ 0 h 1484052"/>
                <a:gd name="connsiteX2" fmla="*/ 1799762 w 1872208"/>
                <a:gd name="connsiteY2" fmla="*/ 72447 h 1484052"/>
                <a:gd name="connsiteX3" fmla="*/ 1872208 w 1872208"/>
                <a:gd name="connsiteY3" fmla="*/ 247348 h 1484052"/>
                <a:gd name="connsiteX4" fmla="*/ 1872208 w 1872208"/>
                <a:gd name="connsiteY4" fmla="*/ 1484052 h 1484052"/>
                <a:gd name="connsiteX5" fmla="*/ 0 w 1872208"/>
                <a:gd name="connsiteY5" fmla="*/ 1484052 h 1484052"/>
                <a:gd name="connsiteX6" fmla="*/ 0 w 1872208"/>
                <a:gd name="connsiteY6" fmla="*/ 0 h 148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2208" h="1484052">
                  <a:moveTo>
                    <a:pt x="1872208" y="1484052"/>
                  </a:moveTo>
                  <a:lnTo>
                    <a:pt x="247347" y="1484052"/>
                  </a:lnTo>
                  <a:cubicBezTo>
                    <a:pt x="181746" y="1484052"/>
                    <a:pt x="118833" y="1457992"/>
                    <a:pt x="72446" y="1411605"/>
                  </a:cubicBezTo>
                  <a:cubicBezTo>
                    <a:pt x="26059" y="1365218"/>
                    <a:pt x="0" y="1302305"/>
                    <a:pt x="0" y="1236704"/>
                  </a:cubicBezTo>
                  <a:lnTo>
                    <a:pt x="0" y="0"/>
                  </a:lnTo>
                  <a:lnTo>
                    <a:pt x="1872208" y="0"/>
                  </a:lnTo>
                  <a:lnTo>
                    <a:pt x="1872208" y="1484052"/>
                  </a:lnTo>
                  <a:close/>
                </a:path>
              </a:pathLst>
            </a:cu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449244" rIns="78233" bIns="78233" numCol="1" spcCol="1270" anchor="ctr" anchorCtr="0">
              <a:noAutofit/>
            </a:bodyPr>
            <a:lstStyle/>
            <a:p>
              <a:pPr lvl="0" algn="ctr" defTabSz="488950">
                <a:lnSpc>
                  <a:spcPct val="90000"/>
                </a:lnSpc>
                <a:spcBef>
                  <a:spcPct val="0"/>
                </a:spcBef>
                <a:spcAft>
                  <a:spcPct val="35000"/>
                </a:spcAft>
              </a:pPr>
              <a:endParaRPr lang="en-AU" sz="1100" kern="1200" dirty="0"/>
            </a:p>
          </p:txBody>
        </p:sp>
        <p:sp>
          <p:nvSpPr>
            <p:cNvPr id="10" name="Freeform 9"/>
            <p:cNvSpPr/>
            <p:nvPr/>
          </p:nvSpPr>
          <p:spPr>
            <a:xfrm>
              <a:off x="7092280" y="3335721"/>
              <a:ext cx="1872208" cy="1484052"/>
            </a:xfrm>
            <a:custGeom>
              <a:avLst/>
              <a:gdLst>
                <a:gd name="connsiteX0" fmla="*/ 0 w 1484052"/>
                <a:gd name="connsiteY0" fmla="*/ 0 h 1872208"/>
                <a:gd name="connsiteX1" fmla="*/ 1236705 w 1484052"/>
                <a:gd name="connsiteY1" fmla="*/ 0 h 1872208"/>
                <a:gd name="connsiteX2" fmla="*/ 1411606 w 1484052"/>
                <a:gd name="connsiteY2" fmla="*/ 72447 h 1872208"/>
                <a:gd name="connsiteX3" fmla="*/ 1484052 w 1484052"/>
                <a:gd name="connsiteY3" fmla="*/ 247348 h 1872208"/>
                <a:gd name="connsiteX4" fmla="*/ 1484052 w 1484052"/>
                <a:gd name="connsiteY4" fmla="*/ 1872208 h 1872208"/>
                <a:gd name="connsiteX5" fmla="*/ 0 w 1484052"/>
                <a:gd name="connsiteY5" fmla="*/ 1872208 h 1872208"/>
                <a:gd name="connsiteX6" fmla="*/ 0 w 1484052"/>
                <a:gd name="connsiteY6"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052" h="1872208">
                  <a:moveTo>
                    <a:pt x="1484052" y="0"/>
                  </a:moveTo>
                  <a:lnTo>
                    <a:pt x="1484052" y="1560167"/>
                  </a:lnTo>
                  <a:cubicBezTo>
                    <a:pt x="1484052" y="1642926"/>
                    <a:pt x="1463395" y="1722294"/>
                    <a:pt x="1426625" y="1780814"/>
                  </a:cubicBezTo>
                  <a:cubicBezTo>
                    <a:pt x="1389855" y="1839333"/>
                    <a:pt x="1339986" y="1872208"/>
                    <a:pt x="1287985" y="1872208"/>
                  </a:cubicBezTo>
                  <a:lnTo>
                    <a:pt x="0" y="1872208"/>
                  </a:lnTo>
                  <a:lnTo>
                    <a:pt x="0" y="0"/>
                  </a:lnTo>
                  <a:lnTo>
                    <a:pt x="1484052" y="0"/>
                  </a:lnTo>
                  <a:close/>
                </a:path>
              </a:pathLst>
            </a:custGeom>
            <a:blipFill rotWithShape="0">
              <a:blip r:embed="rId6"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449245" rIns="78232" bIns="78232" numCol="1" spcCol="1270" anchor="ctr" anchorCtr="0">
              <a:noAutofit/>
            </a:bodyPr>
            <a:lstStyle/>
            <a:p>
              <a:pPr lvl="0" algn="ctr" defTabSz="488950">
                <a:lnSpc>
                  <a:spcPct val="90000"/>
                </a:lnSpc>
                <a:spcBef>
                  <a:spcPct val="0"/>
                </a:spcBef>
                <a:spcAft>
                  <a:spcPct val="35000"/>
                </a:spcAft>
              </a:pPr>
              <a:endParaRPr lang="en-AU" sz="1100" kern="1200"/>
            </a:p>
          </p:txBody>
        </p:sp>
        <p:sp>
          <p:nvSpPr>
            <p:cNvPr id="11" name="Freeform 10"/>
            <p:cNvSpPr/>
            <p:nvPr/>
          </p:nvSpPr>
          <p:spPr>
            <a:xfrm>
              <a:off x="6530617" y="2964709"/>
              <a:ext cx="1123324" cy="742026"/>
            </a:xfrm>
            <a:custGeom>
              <a:avLst/>
              <a:gdLst>
                <a:gd name="connsiteX0" fmla="*/ 0 w 1123324"/>
                <a:gd name="connsiteY0" fmla="*/ 123673 h 742026"/>
                <a:gd name="connsiteX1" fmla="*/ 36223 w 1123324"/>
                <a:gd name="connsiteY1" fmla="*/ 36223 h 742026"/>
                <a:gd name="connsiteX2" fmla="*/ 123673 w 1123324"/>
                <a:gd name="connsiteY2" fmla="*/ 0 h 742026"/>
                <a:gd name="connsiteX3" fmla="*/ 999651 w 1123324"/>
                <a:gd name="connsiteY3" fmla="*/ 0 h 742026"/>
                <a:gd name="connsiteX4" fmla="*/ 1087101 w 1123324"/>
                <a:gd name="connsiteY4" fmla="*/ 36223 h 742026"/>
                <a:gd name="connsiteX5" fmla="*/ 1123324 w 1123324"/>
                <a:gd name="connsiteY5" fmla="*/ 123673 h 742026"/>
                <a:gd name="connsiteX6" fmla="*/ 1123324 w 1123324"/>
                <a:gd name="connsiteY6" fmla="*/ 618353 h 742026"/>
                <a:gd name="connsiteX7" fmla="*/ 1087101 w 1123324"/>
                <a:gd name="connsiteY7" fmla="*/ 705803 h 742026"/>
                <a:gd name="connsiteX8" fmla="*/ 999651 w 1123324"/>
                <a:gd name="connsiteY8" fmla="*/ 742026 h 742026"/>
                <a:gd name="connsiteX9" fmla="*/ 123673 w 1123324"/>
                <a:gd name="connsiteY9" fmla="*/ 742026 h 742026"/>
                <a:gd name="connsiteX10" fmla="*/ 36223 w 1123324"/>
                <a:gd name="connsiteY10" fmla="*/ 705803 h 742026"/>
                <a:gd name="connsiteX11" fmla="*/ 0 w 1123324"/>
                <a:gd name="connsiteY11" fmla="*/ 618353 h 742026"/>
                <a:gd name="connsiteX12" fmla="*/ 0 w 1123324"/>
                <a:gd name="connsiteY12" fmla="*/ 123673 h 74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324" h="742026">
                  <a:moveTo>
                    <a:pt x="0" y="123673"/>
                  </a:moveTo>
                  <a:cubicBezTo>
                    <a:pt x="0" y="90873"/>
                    <a:pt x="13030" y="59416"/>
                    <a:pt x="36223" y="36223"/>
                  </a:cubicBezTo>
                  <a:cubicBezTo>
                    <a:pt x="59416" y="13030"/>
                    <a:pt x="90873" y="0"/>
                    <a:pt x="123673" y="0"/>
                  </a:cubicBezTo>
                  <a:lnTo>
                    <a:pt x="999651" y="0"/>
                  </a:lnTo>
                  <a:cubicBezTo>
                    <a:pt x="1032451" y="0"/>
                    <a:pt x="1063908" y="13030"/>
                    <a:pt x="1087101" y="36223"/>
                  </a:cubicBezTo>
                  <a:cubicBezTo>
                    <a:pt x="1110294" y="59416"/>
                    <a:pt x="1123324" y="90873"/>
                    <a:pt x="1123324" y="123673"/>
                  </a:cubicBezTo>
                  <a:lnTo>
                    <a:pt x="1123324" y="618353"/>
                  </a:lnTo>
                  <a:cubicBezTo>
                    <a:pt x="1123324" y="651153"/>
                    <a:pt x="1110294" y="682610"/>
                    <a:pt x="1087101" y="705803"/>
                  </a:cubicBezTo>
                  <a:cubicBezTo>
                    <a:pt x="1063908" y="728996"/>
                    <a:pt x="1032451" y="742026"/>
                    <a:pt x="999651" y="742026"/>
                  </a:cubicBezTo>
                  <a:lnTo>
                    <a:pt x="123673" y="742026"/>
                  </a:lnTo>
                  <a:cubicBezTo>
                    <a:pt x="90873" y="742026"/>
                    <a:pt x="59416" y="728996"/>
                    <a:pt x="36223" y="705803"/>
                  </a:cubicBezTo>
                  <a:cubicBezTo>
                    <a:pt x="13030" y="682610"/>
                    <a:pt x="0" y="651153"/>
                    <a:pt x="0" y="618353"/>
                  </a:cubicBezTo>
                  <a:lnTo>
                    <a:pt x="0" y="123673"/>
                  </a:lnTo>
                  <a:close/>
                </a:path>
              </a:pathLst>
            </a:cu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78133" tIns="78133" rIns="78133" bIns="78133" numCol="1" spcCol="1270" anchor="ctr" anchorCtr="0">
              <a:noAutofit/>
            </a:bodyPr>
            <a:lstStyle/>
            <a:p>
              <a:pPr lvl="0" algn="ctr" defTabSz="488950">
                <a:lnSpc>
                  <a:spcPct val="90000"/>
                </a:lnSpc>
                <a:spcBef>
                  <a:spcPct val="0"/>
                </a:spcBef>
                <a:spcAft>
                  <a:spcPct val="35000"/>
                </a:spcAft>
              </a:pPr>
              <a:r>
                <a:rPr lang="en-AU" sz="1100" kern="1200" dirty="0" smtClean="0"/>
                <a:t>All these products are therapeutic goods!</a:t>
              </a:r>
              <a:endParaRPr lang="en-AU" sz="1100" kern="1200" dirty="0"/>
            </a:p>
          </p:txBody>
        </p:sp>
      </p:grpSp>
      <p:sp>
        <p:nvSpPr>
          <p:cNvPr id="5" name="Slide Number Placeholder 4"/>
          <p:cNvSpPr>
            <a:spLocks noGrp="1"/>
          </p:cNvSpPr>
          <p:nvPr>
            <p:ph type="sldNum" sz="quarter" idx="12"/>
          </p:nvPr>
        </p:nvSpPr>
        <p:spPr>
          <a:xfrm>
            <a:off x="6697216" y="4876006"/>
            <a:ext cx="2267272" cy="273844"/>
          </a:xfrm>
        </p:spPr>
        <p:txBody>
          <a:bodyPr/>
          <a:lstStyle/>
          <a:p>
            <a:fld id="{88965FCB-C193-47C7-BA9B-8925BE36D90A}" type="slidenum">
              <a:rPr lang="en-AU" smtClean="0">
                <a:cs typeface="Calibri" pitchFamily="34" charset="0"/>
              </a:rPr>
              <a:pPr/>
              <a:t>7</a:t>
            </a:fld>
            <a:endParaRPr lang="en-AU" dirty="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43558"/>
            <a:ext cx="8280920" cy="540060"/>
          </a:xfrm>
        </p:spPr>
        <p:txBody>
          <a:bodyPr>
            <a:noAutofit/>
          </a:bodyPr>
          <a:lstStyle/>
          <a:p>
            <a:r>
              <a:rPr lang="en-AU" sz="3000" dirty="0" smtClean="0"/>
              <a:t>Types of therapeutic goods</a:t>
            </a:r>
            <a:endParaRPr lang="en-AU" sz="3000" dirty="0"/>
          </a:p>
        </p:txBody>
      </p:sp>
      <p:graphicFrame>
        <p:nvGraphicFramePr>
          <p:cNvPr id="5" name="Diagram 4"/>
          <p:cNvGraphicFramePr/>
          <p:nvPr/>
        </p:nvGraphicFramePr>
        <p:xfrm>
          <a:off x="539552" y="1491630"/>
          <a:ext cx="6624736" cy="34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4"/>
          <p:cNvSpPr>
            <a:spLocks noGrp="1"/>
          </p:cNvSpPr>
          <p:nvPr>
            <p:ph type="sldNum" sz="quarter" idx="12"/>
          </p:nvPr>
        </p:nvSpPr>
        <p:spPr>
          <a:xfrm>
            <a:off x="6553200" y="4803300"/>
            <a:ext cx="2267272" cy="273844"/>
          </a:xfrm>
        </p:spPr>
        <p:txBody>
          <a:bodyPr/>
          <a:lstStyle/>
          <a:p>
            <a:fld id="{88965FCB-C193-47C7-BA9B-8925BE36D90A}" type="slidenum">
              <a:rPr lang="en-AU" smtClean="0">
                <a:cs typeface="Calibri" pitchFamily="34" charset="0"/>
              </a:rPr>
              <a:pPr/>
              <a:t>8</a:t>
            </a:fld>
            <a:endParaRPr lang="en-AU" dirty="0">
              <a:cs typeface="Calibri" pitchFamily="34" charset="0"/>
            </a:endParaRPr>
          </a:p>
        </p:txBody>
      </p:sp>
      <p:cxnSp>
        <p:nvCxnSpPr>
          <p:cNvPr id="6" name="Straight Connector 5"/>
          <p:cNvCxnSpPr/>
          <p:nvPr/>
        </p:nvCxnSpPr>
        <p:spPr>
          <a:xfrm flipH="1" flipV="1">
            <a:off x="8244408" y="699542"/>
            <a:ext cx="72008" cy="4443958"/>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92723" y="1017985"/>
            <a:ext cx="8502162" cy="535781"/>
          </a:xfrm>
        </p:spPr>
        <p:txBody>
          <a:bodyPr>
            <a:normAutofit fontScale="90000"/>
          </a:bodyPr>
          <a:lstStyle/>
          <a:p>
            <a:pPr marL="257045" indent="-257045" algn="ctr"/>
            <a:r>
              <a:rPr lang="en-AU" dirty="0" smtClean="0">
                <a:latin typeface="Arial" charset="0"/>
                <a:cs typeface="Arial" charset="0"/>
              </a:rPr>
              <a:t/>
            </a:r>
            <a:br>
              <a:rPr lang="en-AU" dirty="0" smtClean="0">
                <a:latin typeface="Arial" charset="0"/>
                <a:cs typeface="Arial" charset="0"/>
              </a:rPr>
            </a:br>
            <a:endParaRPr lang="en-AU" dirty="0" smtClean="0">
              <a:latin typeface="Arial" charset="0"/>
              <a:cs typeface="Arial" charset="0"/>
            </a:endParaRPr>
          </a:p>
        </p:txBody>
      </p:sp>
      <p:sp>
        <p:nvSpPr>
          <p:cNvPr id="45059" name="Content Placeholder 2"/>
          <p:cNvSpPr>
            <a:spLocks noGrp="1"/>
          </p:cNvSpPr>
          <p:nvPr>
            <p:ph idx="4294967295"/>
          </p:nvPr>
        </p:nvSpPr>
        <p:spPr>
          <a:xfrm>
            <a:off x="251520" y="1275606"/>
            <a:ext cx="8640960" cy="648072"/>
          </a:xfrm>
          <a:prstGeom prst="rect">
            <a:avLst/>
          </a:prstGeom>
          <a:solidFill>
            <a:srgbClr val="C8D88B"/>
          </a:solidFill>
        </p:spPr>
        <p:txBody>
          <a:bodyPr lIns="77925" tIns="38963" rIns="77925" bIns="38963">
            <a:noAutofit/>
          </a:bodyPr>
          <a:lstStyle/>
          <a:p>
            <a:pPr marL="36000" indent="0">
              <a:spcBef>
                <a:spcPts val="1065"/>
              </a:spcBef>
              <a:buClr>
                <a:schemeClr val="tx1"/>
              </a:buClr>
            </a:pPr>
            <a:r>
              <a:rPr lang="en-AU" sz="1800" b="0" dirty="0" smtClean="0">
                <a:solidFill>
                  <a:srgbClr val="002060"/>
                </a:solidFill>
                <a:latin typeface="Arial" charset="0"/>
                <a:cs typeface="Arial" charset="0"/>
              </a:rPr>
              <a:t>All goods must be entered in the </a:t>
            </a:r>
            <a:r>
              <a:rPr lang="en-AU" sz="1800" b="0" dirty="0" smtClean="0">
                <a:solidFill>
                  <a:schemeClr val="tx1"/>
                </a:solidFill>
                <a:latin typeface="Arial" charset="0"/>
                <a:cs typeface="Arial" charset="0"/>
                <a:hlinkClick r:id="rId3"/>
              </a:rPr>
              <a:t>ARTG</a:t>
            </a:r>
            <a:r>
              <a:rPr lang="en-AU" sz="1800" b="0" dirty="0" smtClean="0">
                <a:solidFill>
                  <a:schemeClr val="tx1"/>
                </a:solidFill>
                <a:latin typeface="Arial" charset="0"/>
                <a:cs typeface="Arial" charset="0"/>
              </a:rPr>
              <a:t> </a:t>
            </a:r>
            <a:r>
              <a:rPr lang="en-AU" sz="1800" b="0" dirty="0" smtClean="0">
                <a:solidFill>
                  <a:srgbClr val="002060"/>
                </a:solidFill>
                <a:latin typeface="Arial" charset="0"/>
                <a:cs typeface="Arial" charset="0"/>
              </a:rPr>
              <a:t>before they can be supplied in, imported to, or exported from Australia</a:t>
            </a:r>
          </a:p>
          <a:p>
            <a:pPr>
              <a:buFont typeface="Arial" charset="0"/>
              <a:buNone/>
            </a:pPr>
            <a:endParaRPr lang="en-AU" dirty="0" smtClean="0">
              <a:latin typeface="Arial" charset="0"/>
              <a:cs typeface="Arial" charset="0"/>
            </a:endParaRPr>
          </a:p>
          <a:p>
            <a:pPr>
              <a:buFont typeface="Arial" charset="0"/>
              <a:buChar char="•"/>
            </a:pPr>
            <a:endParaRPr lang="en-AU" dirty="0" smtClean="0">
              <a:latin typeface="Arial" charset="0"/>
              <a:cs typeface="Arial" charset="0"/>
            </a:endParaRPr>
          </a:p>
          <a:p>
            <a:pPr>
              <a:buFont typeface="Arial" charset="0"/>
              <a:buChar char="•"/>
            </a:pPr>
            <a:endParaRPr lang="en-AU" dirty="0" smtClean="0">
              <a:latin typeface="Arial" charset="0"/>
              <a:cs typeface="Arial" charset="0"/>
            </a:endParaRPr>
          </a:p>
          <a:p>
            <a:pPr marL="330100" lvl="1" indent="-330100">
              <a:spcAft>
                <a:spcPts val="895"/>
              </a:spcAft>
              <a:buFont typeface="Calibri" pitchFamily="34" charset="0"/>
              <a:buAutoNum type="arabicPeriod"/>
            </a:pPr>
            <a:endParaRPr lang="en-AU" dirty="0" smtClean="0">
              <a:latin typeface="Arial" charset="0"/>
              <a:cs typeface="Arial" charset="0"/>
            </a:endParaRPr>
          </a:p>
        </p:txBody>
      </p:sp>
      <p:sp>
        <p:nvSpPr>
          <p:cNvPr id="7" name="Title 1"/>
          <p:cNvSpPr txBox="1">
            <a:spLocks/>
          </p:cNvSpPr>
          <p:nvPr/>
        </p:nvSpPr>
        <p:spPr>
          <a:xfrm>
            <a:off x="395536" y="771550"/>
            <a:ext cx="8640960" cy="576064"/>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AU" sz="3000" b="1" dirty="0" smtClean="0">
                <a:solidFill>
                  <a:schemeClr val="accent2"/>
                </a:solidFill>
                <a:latin typeface="+mj-lt"/>
                <a:ea typeface="+mj-ea"/>
                <a:cs typeface="+mj-cs"/>
              </a:rPr>
              <a:t>Australian Register of Therapeutic Goods</a:t>
            </a:r>
            <a:r>
              <a:rPr kumimoji="0" lang="en-AU" sz="3600" b="1" i="0" u="none" strike="noStrike" kern="1200" cap="none" spc="0" normalizeH="0" baseline="0" noProof="0" dirty="0" smtClean="0">
                <a:ln>
                  <a:noFill/>
                </a:ln>
                <a:solidFill>
                  <a:schemeClr val="accent2"/>
                </a:solidFill>
                <a:effectLst/>
                <a:uLnTx/>
                <a:uFillTx/>
                <a:latin typeface="+mj-lt"/>
                <a:ea typeface="+mj-ea"/>
                <a:cs typeface="+mj-cs"/>
              </a:rPr>
              <a:t/>
            </a:r>
            <a:br>
              <a:rPr kumimoji="0" lang="en-AU" sz="3600" b="1" i="0" u="none" strike="noStrike" kern="1200" cap="none" spc="0" normalizeH="0" baseline="0" noProof="0" dirty="0" smtClean="0">
                <a:ln>
                  <a:noFill/>
                </a:ln>
                <a:solidFill>
                  <a:schemeClr val="accent2"/>
                </a:solidFill>
                <a:effectLst/>
                <a:uLnTx/>
                <a:uFillTx/>
                <a:latin typeface="+mj-lt"/>
                <a:ea typeface="+mj-ea"/>
                <a:cs typeface="+mj-cs"/>
              </a:rPr>
            </a:br>
            <a:r>
              <a:rPr kumimoji="0" lang="en-AU" sz="1600" b="1" i="0" u="none" strike="noStrike" kern="1200" cap="none" spc="0" normalizeH="0" baseline="0" noProof="0" dirty="0" smtClean="0">
                <a:ln>
                  <a:noFill/>
                </a:ln>
                <a:solidFill>
                  <a:schemeClr val="accent2"/>
                </a:solidFill>
                <a:effectLst/>
                <a:uLnTx/>
                <a:uFillTx/>
                <a:latin typeface="+mj-lt"/>
                <a:ea typeface="+mj-ea"/>
                <a:cs typeface="+mj-cs"/>
              </a:rPr>
              <a:t/>
            </a:r>
            <a:br>
              <a:rPr kumimoji="0" lang="en-AU" sz="1600" b="1" i="0" u="none" strike="noStrike" kern="1200" cap="none" spc="0" normalizeH="0" baseline="0" noProof="0" dirty="0" smtClean="0">
                <a:ln>
                  <a:noFill/>
                </a:ln>
                <a:solidFill>
                  <a:schemeClr val="accent2"/>
                </a:solidFill>
                <a:effectLst/>
                <a:uLnTx/>
                <a:uFillTx/>
                <a:latin typeface="+mj-lt"/>
                <a:ea typeface="+mj-ea"/>
                <a:cs typeface="+mj-cs"/>
              </a:rPr>
            </a:br>
            <a:r>
              <a:rPr kumimoji="0" lang="en-AU" sz="3100" b="1" i="0" u="none" strike="noStrike" kern="1200" cap="none" spc="0" normalizeH="0" noProof="0" dirty="0" smtClean="0">
                <a:ln>
                  <a:noFill/>
                </a:ln>
                <a:solidFill>
                  <a:srgbClr val="002C47"/>
                </a:solidFill>
                <a:effectLst/>
                <a:uLnTx/>
                <a:uFillTx/>
                <a:latin typeface="+mj-lt"/>
                <a:ea typeface="+mj-ea"/>
                <a:cs typeface="+mj-cs"/>
              </a:rPr>
              <a:t> </a:t>
            </a:r>
            <a:r>
              <a:rPr kumimoji="0" lang="en-AU" sz="3100" b="1" i="0" u="none" strike="noStrike" kern="1200" cap="none" spc="0" normalizeH="0" baseline="0" noProof="0" dirty="0" smtClean="0">
                <a:ln>
                  <a:noFill/>
                </a:ln>
                <a:solidFill>
                  <a:schemeClr val="accent2"/>
                </a:solidFill>
                <a:effectLst/>
                <a:uLnTx/>
                <a:uFillTx/>
                <a:latin typeface="+mj-lt"/>
                <a:ea typeface="+mj-ea"/>
                <a:cs typeface="+mj-cs"/>
              </a:rPr>
              <a:t/>
            </a:r>
            <a:br>
              <a:rPr kumimoji="0" lang="en-AU" sz="3100" b="1" i="0" u="none" strike="noStrike" kern="1200" cap="none" spc="0" normalizeH="0" baseline="0" noProof="0" dirty="0" smtClean="0">
                <a:ln>
                  <a:noFill/>
                </a:ln>
                <a:solidFill>
                  <a:schemeClr val="accent2"/>
                </a:solidFill>
                <a:effectLst/>
                <a:uLnTx/>
                <a:uFillTx/>
                <a:latin typeface="+mj-lt"/>
                <a:ea typeface="+mj-ea"/>
                <a:cs typeface="+mj-cs"/>
              </a:rPr>
            </a:br>
            <a:endParaRPr kumimoji="0" lang="en-AU" sz="3100" b="1" i="0" u="none" strike="noStrike" kern="1200" cap="none" spc="0" normalizeH="0" baseline="0" noProof="0" dirty="0">
              <a:ln>
                <a:noFill/>
              </a:ln>
              <a:solidFill>
                <a:schemeClr val="accent2"/>
              </a:solidFill>
              <a:effectLst/>
              <a:uLnTx/>
              <a:uFillTx/>
              <a:latin typeface="+mj-lt"/>
              <a:ea typeface="+mj-ea"/>
              <a:cs typeface="+mj-cs"/>
            </a:endParaRPr>
          </a:p>
        </p:txBody>
      </p:sp>
      <p:sp>
        <p:nvSpPr>
          <p:cNvPr id="8" name="Slide Number Placeholder 4"/>
          <p:cNvSpPr>
            <a:spLocks noGrp="1"/>
          </p:cNvSpPr>
          <p:nvPr>
            <p:ph type="sldNum" sz="quarter" idx="12"/>
          </p:nvPr>
        </p:nvSpPr>
        <p:spPr>
          <a:xfrm>
            <a:off x="6408182" y="4731292"/>
            <a:ext cx="2267272" cy="273844"/>
          </a:xfrm>
        </p:spPr>
        <p:txBody>
          <a:bodyPr/>
          <a:lstStyle/>
          <a:p>
            <a:fld id="{88965FCB-C193-47C7-BA9B-8925BE36D90A}" type="slidenum">
              <a:rPr lang="en-AU" smtClean="0">
                <a:solidFill>
                  <a:schemeClr val="bg1">
                    <a:lumMod val="50000"/>
                  </a:schemeClr>
                </a:solidFill>
                <a:latin typeface="Calibri" pitchFamily="34" charset="0"/>
                <a:cs typeface="Calibri" pitchFamily="34" charset="0"/>
              </a:rPr>
              <a:pPr/>
              <a:t>9</a:t>
            </a:fld>
            <a:endParaRPr lang="en-AU" dirty="0">
              <a:solidFill>
                <a:schemeClr val="bg1">
                  <a:lumMod val="50000"/>
                </a:schemeClr>
              </a:solidFill>
              <a:latin typeface="Calibri" pitchFamily="34" charset="0"/>
              <a:cs typeface="Calibri" pitchFamily="34" charset="0"/>
            </a:endParaRPr>
          </a:p>
        </p:txBody>
      </p:sp>
      <p:grpSp>
        <p:nvGrpSpPr>
          <p:cNvPr id="14" name="Group 13"/>
          <p:cNvGrpSpPr/>
          <p:nvPr/>
        </p:nvGrpSpPr>
        <p:grpSpPr>
          <a:xfrm>
            <a:off x="251520" y="1995686"/>
            <a:ext cx="8639958" cy="3006000"/>
            <a:chOff x="396538" y="2211710"/>
            <a:chExt cx="8206907" cy="4166868"/>
          </a:xfrm>
        </p:grpSpPr>
        <p:sp>
          <p:nvSpPr>
            <p:cNvPr id="15" name="Freeform 14"/>
            <p:cNvSpPr/>
            <p:nvPr/>
          </p:nvSpPr>
          <p:spPr>
            <a:xfrm>
              <a:off x="396538" y="2211710"/>
              <a:ext cx="2605367" cy="4166868"/>
            </a:xfrm>
            <a:custGeom>
              <a:avLst/>
              <a:gdLst>
                <a:gd name="connsiteX0" fmla="*/ 0 w 2605367"/>
                <a:gd name="connsiteY0" fmla="*/ 260537 h 4063999"/>
                <a:gd name="connsiteX1" fmla="*/ 76310 w 2605367"/>
                <a:gd name="connsiteY1" fmla="*/ 76310 h 4063999"/>
                <a:gd name="connsiteX2" fmla="*/ 260538 w 2605367"/>
                <a:gd name="connsiteY2" fmla="*/ 1 h 4063999"/>
                <a:gd name="connsiteX3" fmla="*/ 2344830 w 2605367"/>
                <a:gd name="connsiteY3" fmla="*/ 0 h 4063999"/>
                <a:gd name="connsiteX4" fmla="*/ 2529057 w 2605367"/>
                <a:gd name="connsiteY4" fmla="*/ 76310 h 4063999"/>
                <a:gd name="connsiteX5" fmla="*/ 2605366 w 2605367"/>
                <a:gd name="connsiteY5" fmla="*/ 260538 h 4063999"/>
                <a:gd name="connsiteX6" fmla="*/ 2605367 w 2605367"/>
                <a:gd name="connsiteY6" fmla="*/ 3803462 h 4063999"/>
                <a:gd name="connsiteX7" fmla="*/ 2529057 w 2605367"/>
                <a:gd name="connsiteY7" fmla="*/ 3987690 h 4063999"/>
                <a:gd name="connsiteX8" fmla="*/ 2344829 w 2605367"/>
                <a:gd name="connsiteY8" fmla="*/ 4063999 h 4063999"/>
                <a:gd name="connsiteX9" fmla="*/ 260537 w 2605367"/>
                <a:gd name="connsiteY9" fmla="*/ 4063999 h 4063999"/>
                <a:gd name="connsiteX10" fmla="*/ 76310 w 2605367"/>
                <a:gd name="connsiteY10" fmla="*/ 3987689 h 4063999"/>
                <a:gd name="connsiteX11" fmla="*/ 1 w 2605367"/>
                <a:gd name="connsiteY11" fmla="*/ 3803461 h 4063999"/>
                <a:gd name="connsiteX12" fmla="*/ 0 w 2605367"/>
                <a:gd name="connsiteY12" fmla="*/ 260537 h 40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5367" h="4063999">
                  <a:moveTo>
                    <a:pt x="0" y="260537"/>
                  </a:moveTo>
                  <a:cubicBezTo>
                    <a:pt x="0" y="191438"/>
                    <a:pt x="27450" y="125170"/>
                    <a:pt x="76310" y="76310"/>
                  </a:cubicBezTo>
                  <a:cubicBezTo>
                    <a:pt x="125170" y="27450"/>
                    <a:pt x="191439" y="1"/>
                    <a:pt x="260538" y="1"/>
                  </a:cubicBezTo>
                  <a:lnTo>
                    <a:pt x="2344830" y="0"/>
                  </a:lnTo>
                  <a:cubicBezTo>
                    <a:pt x="2413929" y="0"/>
                    <a:pt x="2480197" y="27450"/>
                    <a:pt x="2529057" y="76310"/>
                  </a:cubicBezTo>
                  <a:cubicBezTo>
                    <a:pt x="2577917" y="125170"/>
                    <a:pt x="2605366" y="191439"/>
                    <a:pt x="2605366" y="260538"/>
                  </a:cubicBezTo>
                  <a:cubicBezTo>
                    <a:pt x="2605366" y="1441513"/>
                    <a:pt x="2605367" y="2622487"/>
                    <a:pt x="2605367" y="3803462"/>
                  </a:cubicBezTo>
                  <a:cubicBezTo>
                    <a:pt x="2605367" y="3872561"/>
                    <a:pt x="2577918" y="3938829"/>
                    <a:pt x="2529057" y="3987690"/>
                  </a:cubicBezTo>
                  <a:cubicBezTo>
                    <a:pt x="2480197" y="4036550"/>
                    <a:pt x="2413928" y="4064000"/>
                    <a:pt x="2344829" y="4063999"/>
                  </a:cubicBezTo>
                  <a:lnTo>
                    <a:pt x="260537" y="4063999"/>
                  </a:lnTo>
                  <a:cubicBezTo>
                    <a:pt x="191438" y="4063999"/>
                    <a:pt x="125170" y="4036550"/>
                    <a:pt x="76310" y="3987689"/>
                  </a:cubicBezTo>
                  <a:cubicBezTo>
                    <a:pt x="27450" y="3938829"/>
                    <a:pt x="1" y="3872560"/>
                    <a:pt x="1" y="3803461"/>
                  </a:cubicBezTo>
                  <a:cubicBezTo>
                    <a:pt x="1" y="2622486"/>
                    <a:pt x="0" y="1441512"/>
                    <a:pt x="0" y="260537"/>
                  </a:cubicBezTo>
                  <a:close/>
                </a:path>
              </a:pathLst>
            </a:cu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2913379" numCol="1" spcCol="1270" anchor="ctr" anchorCtr="0">
              <a:noAutofit/>
            </a:bodyPr>
            <a:lstStyle/>
            <a:p>
              <a:pPr lvl="0" algn="ctr" defTabSz="800100">
                <a:lnSpc>
                  <a:spcPct val="90000"/>
                </a:lnSpc>
                <a:spcBef>
                  <a:spcPct val="0"/>
                </a:spcBef>
                <a:spcAft>
                  <a:spcPct val="35000"/>
                </a:spcAft>
              </a:pPr>
              <a:endParaRPr lang="en-AU" sz="1800" kern="1200" dirty="0"/>
            </a:p>
          </p:txBody>
        </p:sp>
        <p:sp>
          <p:nvSpPr>
            <p:cNvPr id="16" name="Freeform 15"/>
            <p:cNvSpPr/>
            <p:nvPr/>
          </p:nvSpPr>
          <p:spPr>
            <a:xfrm>
              <a:off x="463985" y="2710792"/>
              <a:ext cx="2462358" cy="2081951"/>
            </a:xfrm>
            <a:custGeom>
              <a:avLst/>
              <a:gdLst>
                <a:gd name="connsiteX0" fmla="*/ 0 w 2084294"/>
                <a:gd name="connsiteY0" fmla="*/ 208195 h 2081951"/>
                <a:gd name="connsiteX1" fmla="*/ 60979 w 2084294"/>
                <a:gd name="connsiteY1" fmla="*/ 60979 h 2081951"/>
                <a:gd name="connsiteX2" fmla="*/ 208195 w 2084294"/>
                <a:gd name="connsiteY2" fmla="*/ 0 h 2081951"/>
                <a:gd name="connsiteX3" fmla="*/ 1876099 w 2084294"/>
                <a:gd name="connsiteY3" fmla="*/ 0 h 2081951"/>
                <a:gd name="connsiteX4" fmla="*/ 2023315 w 2084294"/>
                <a:gd name="connsiteY4" fmla="*/ 60979 h 2081951"/>
                <a:gd name="connsiteX5" fmla="*/ 2084294 w 2084294"/>
                <a:gd name="connsiteY5" fmla="*/ 208195 h 2081951"/>
                <a:gd name="connsiteX6" fmla="*/ 2084294 w 2084294"/>
                <a:gd name="connsiteY6" fmla="*/ 1873756 h 2081951"/>
                <a:gd name="connsiteX7" fmla="*/ 2023315 w 2084294"/>
                <a:gd name="connsiteY7" fmla="*/ 2020972 h 2081951"/>
                <a:gd name="connsiteX8" fmla="*/ 1876099 w 2084294"/>
                <a:gd name="connsiteY8" fmla="*/ 2081951 h 2081951"/>
                <a:gd name="connsiteX9" fmla="*/ 208195 w 2084294"/>
                <a:gd name="connsiteY9" fmla="*/ 2081951 h 2081951"/>
                <a:gd name="connsiteX10" fmla="*/ 60979 w 2084294"/>
                <a:gd name="connsiteY10" fmla="*/ 2020972 h 2081951"/>
                <a:gd name="connsiteX11" fmla="*/ 0 w 2084294"/>
                <a:gd name="connsiteY11" fmla="*/ 1873756 h 2081951"/>
                <a:gd name="connsiteX12" fmla="*/ 0 w 2084294"/>
                <a:gd name="connsiteY12" fmla="*/ 208195 h 208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4294" h="2081951">
                  <a:moveTo>
                    <a:pt x="0" y="208195"/>
                  </a:moveTo>
                  <a:cubicBezTo>
                    <a:pt x="0" y="152978"/>
                    <a:pt x="21935" y="100023"/>
                    <a:pt x="60979" y="60979"/>
                  </a:cubicBezTo>
                  <a:cubicBezTo>
                    <a:pt x="100023" y="21935"/>
                    <a:pt x="152978" y="0"/>
                    <a:pt x="208195" y="0"/>
                  </a:cubicBezTo>
                  <a:lnTo>
                    <a:pt x="1876099" y="0"/>
                  </a:lnTo>
                  <a:cubicBezTo>
                    <a:pt x="1931316" y="0"/>
                    <a:pt x="1984271" y="21935"/>
                    <a:pt x="2023315" y="60979"/>
                  </a:cubicBezTo>
                  <a:cubicBezTo>
                    <a:pt x="2062359" y="100023"/>
                    <a:pt x="2084294" y="152978"/>
                    <a:pt x="2084294" y="208195"/>
                  </a:cubicBezTo>
                  <a:lnTo>
                    <a:pt x="2084294" y="1873756"/>
                  </a:lnTo>
                  <a:cubicBezTo>
                    <a:pt x="2084294" y="1928973"/>
                    <a:pt x="2062359" y="1981928"/>
                    <a:pt x="2023315" y="2020972"/>
                  </a:cubicBezTo>
                  <a:cubicBezTo>
                    <a:pt x="1984271" y="2060016"/>
                    <a:pt x="1931316" y="2081951"/>
                    <a:pt x="1876099" y="2081951"/>
                  </a:cubicBezTo>
                  <a:lnTo>
                    <a:pt x="208195" y="2081951"/>
                  </a:lnTo>
                  <a:cubicBezTo>
                    <a:pt x="152978" y="2081951"/>
                    <a:pt x="100023" y="2060016"/>
                    <a:pt x="60979" y="2020972"/>
                  </a:cubicBezTo>
                  <a:cubicBezTo>
                    <a:pt x="21935" y="1981928"/>
                    <a:pt x="0" y="1928973"/>
                    <a:pt x="0" y="1873756"/>
                  </a:cubicBezTo>
                  <a:lnTo>
                    <a:pt x="0" y="20819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1298" tIns="76218" rIns="81298" bIns="76218" numCol="1" spcCol="1270" anchor="ctr" anchorCtr="0">
              <a:noAutofit/>
            </a:bodyPr>
            <a:lstStyle/>
            <a:p>
              <a:pPr lvl="0" algn="l" defTabSz="355600">
                <a:lnSpc>
                  <a:spcPct val="90000"/>
                </a:lnSpc>
                <a:spcBef>
                  <a:spcPct val="0"/>
                </a:spcBef>
                <a:spcAft>
                  <a:spcPct val="35000"/>
                </a:spcAft>
                <a:buFont typeface="Arial" pitchFamily="34" charset="0"/>
                <a:buChar char="•"/>
              </a:pPr>
              <a:r>
                <a:rPr lang="en-AU" sz="1400" b="0" kern="1200" dirty="0" smtClean="0">
                  <a:solidFill>
                    <a:schemeClr val="bg1"/>
                  </a:solidFill>
                </a:rPr>
                <a:t> higher risk medicines that are registered on the ARTG</a:t>
              </a:r>
            </a:p>
            <a:p>
              <a:pPr lvl="0" algn="l" defTabSz="355600">
                <a:lnSpc>
                  <a:spcPct val="90000"/>
                </a:lnSpc>
                <a:spcBef>
                  <a:spcPct val="0"/>
                </a:spcBef>
                <a:spcAft>
                  <a:spcPct val="35000"/>
                </a:spcAft>
                <a:buFont typeface="Arial" pitchFamily="34" charset="0"/>
                <a:buChar char="•"/>
              </a:pPr>
              <a:r>
                <a:rPr lang="en-AU" sz="1400" b="0" kern="1200" dirty="0" smtClean="0">
                  <a:solidFill>
                    <a:schemeClr val="bg1"/>
                  </a:solidFill>
                </a:rPr>
                <a:t> evaluated for quality, safety and efficacy</a:t>
              </a:r>
            </a:p>
            <a:p>
              <a:pPr lvl="0" algn="l" defTabSz="355600">
                <a:lnSpc>
                  <a:spcPct val="90000"/>
                </a:lnSpc>
                <a:spcBef>
                  <a:spcPct val="0"/>
                </a:spcBef>
                <a:spcAft>
                  <a:spcPct val="35000"/>
                </a:spcAft>
                <a:buFont typeface="Arial" pitchFamily="34" charset="0"/>
                <a:buChar char="•"/>
              </a:pPr>
              <a:r>
                <a:rPr lang="en-AU" sz="1400" b="0" kern="1200" dirty="0" smtClean="0">
                  <a:solidFill>
                    <a:schemeClr val="bg1"/>
                  </a:solidFill>
                </a:rPr>
                <a:t> Product Information is approved by the TGA</a:t>
              </a:r>
              <a:endParaRPr lang="en-AU" sz="1400" kern="1200" dirty="0">
                <a:solidFill>
                  <a:schemeClr val="bg1"/>
                </a:solidFill>
              </a:endParaRPr>
            </a:p>
          </p:txBody>
        </p:sp>
        <p:sp>
          <p:nvSpPr>
            <p:cNvPr id="17" name="Freeform 16"/>
            <p:cNvSpPr/>
            <p:nvPr/>
          </p:nvSpPr>
          <p:spPr>
            <a:xfrm>
              <a:off x="463985" y="4901009"/>
              <a:ext cx="2462358" cy="1271141"/>
            </a:xfrm>
            <a:custGeom>
              <a:avLst/>
              <a:gdLst>
                <a:gd name="connsiteX0" fmla="*/ 0 w 2084294"/>
                <a:gd name="connsiteY0" fmla="*/ 48498 h 484981"/>
                <a:gd name="connsiteX1" fmla="*/ 14205 w 2084294"/>
                <a:gd name="connsiteY1" fmla="*/ 14205 h 484981"/>
                <a:gd name="connsiteX2" fmla="*/ 48498 w 2084294"/>
                <a:gd name="connsiteY2" fmla="*/ 0 h 484981"/>
                <a:gd name="connsiteX3" fmla="*/ 2035796 w 2084294"/>
                <a:gd name="connsiteY3" fmla="*/ 0 h 484981"/>
                <a:gd name="connsiteX4" fmla="*/ 2070089 w 2084294"/>
                <a:gd name="connsiteY4" fmla="*/ 14205 h 484981"/>
                <a:gd name="connsiteX5" fmla="*/ 2084294 w 2084294"/>
                <a:gd name="connsiteY5" fmla="*/ 48498 h 484981"/>
                <a:gd name="connsiteX6" fmla="*/ 2084294 w 2084294"/>
                <a:gd name="connsiteY6" fmla="*/ 436483 h 484981"/>
                <a:gd name="connsiteX7" fmla="*/ 2070089 w 2084294"/>
                <a:gd name="connsiteY7" fmla="*/ 470776 h 484981"/>
                <a:gd name="connsiteX8" fmla="*/ 2035796 w 2084294"/>
                <a:gd name="connsiteY8" fmla="*/ 484981 h 484981"/>
                <a:gd name="connsiteX9" fmla="*/ 48498 w 2084294"/>
                <a:gd name="connsiteY9" fmla="*/ 484981 h 484981"/>
                <a:gd name="connsiteX10" fmla="*/ 14205 w 2084294"/>
                <a:gd name="connsiteY10" fmla="*/ 470776 h 484981"/>
                <a:gd name="connsiteX11" fmla="*/ 0 w 2084294"/>
                <a:gd name="connsiteY11" fmla="*/ 436483 h 484981"/>
                <a:gd name="connsiteX12" fmla="*/ 0 w 2084294"/>
                <a:gd name="connsiteY12" fmla="*/ 48498 h 48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4294" h="484981">
                  <a:moveTo>
                    <a:pt x="0" y="48498"/>
                  </a:moveTo>
                  <a:cubicBezTo>
                    <a:pt x="0" y="35636"/>
                    <a:pt x="5110" y="23300"/>
                    <a:pt x="14205" y="14205"/>
                  </a:cubicBezTo>
                  <a:cubicBezTo>
                    <a:pt x="23300" y="5110"/>
                    <a:pt x="35636" y="0"/>
                    <a:pt x="48498" y="0"/>
                  </a:cubicBezTo>
                  <a:lnTo>
                    <a:pt x="2035796" y="0"/>
                  </a:lnTo>
                  <a:cubicBezTo>
                    <a:pt x="2048658" y="0"/>
                    <a:pt x="2060994" y="5110"/>
                    <a:pt x="2070089" y="14205"/>
                  </a:cubicBezTo>
                  <a:cubicBezTo>
                    <a:pt x="2079184" y="23300"/>
                    <a:pt x="2084294" y="35636"/>
                    <a:pt x="2084294" y="48498"/>
                  </a:cubicBezTo>
                  <a:lnTo>
                    <a:pt x="2084294" y="436483"/>
                  </a:lnTo>
                  <a:cubicBezTo>
                    <a:pt x="2084294" y="449345"/>
                    <a:pt x="2079184" y="461681"/>
                    <a:pt x="2070089" y="470776"/>
                  </a:cubicBezTo>
                  <a:cubicBezTo>
                    <a:pt x="2060994" y="479871"/>
                    <a:pt x="2048658" y="484981"/>
                    <a:pt x="2035796" y="484981"/>
                  </a:cubicBezTo>
                  <a:lnTo>
                    <a:pt x="48498" y="484981"/>
                  </a:lnTo>
                  <a:cubicBezTo>
                    <a:pt x="35636" y="484981"/>
                    <a:pt x="23300" y="479871"/>
                    <a:pt x="14205" y="470776"/>
                  </a:cubicBezTo>
                  <a:cubicBezTo>
                    <a:pt x="5110" y="461681"/>
                    <a:pt x="0" y="449345"/>
                    <a:pt x="0" y="436483"/>
                  </a:cubicBezTo>
                  <a:lnTo>
                    <a:pt x="0" y="48498"/>
                  </a:lnTo>
                  <a:close/>
                </a:path>
              </a:pathLst>
            </a:custGeom>
            <a:solidFill>
              <a:schemeClr val="bg2"/>
            </a:solidFill>
            <a:ln>
              <a:solidFill>
                <a:schemeClr val="accent2"/>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4525" tIns="29445" rIns="34525" bIns="29445" numCol="1" spcCol="1270" anchor="ctr" anchorCtr="0">
              <a:noAutofit/>
            </a:bodyPr>
            <a:lstStyle/>
            <a:p>
              <a:pPr lvl="0" algn="l" defTabSz="355600">
                <a:lnSpc>
                  <a:spcPct val="90000"/>
                </a:lnSpc>
                <a:spcBef>
                  <a:spcPct val="0"/>
                </a:spcBef>
                <a:spcAft>
                  <a:spcPct val="35000"/>
                </a:spcAft>
                <a:buFont typeface="Arial" pitchFamily="34" charset="0"/>
                <a:buChar char="•"/>
              </a:pPr>
              <a:r>
                <a:rPr lang="en-AU" sz="1200" b="1" kern="1200" dirty="0" smtClean="0">
                  <a:solidFill>
                    <a:schemeClr val="accent2"/>
                  </a:solidFill>
                </a:rPr>
                <a:t> All</a:t>
              </a:r>
              <a:r>
                <a:rPr lang="en-AU" sz="1200" kern="1200" dirty="0" smtClean="0">
                  <a:solidFill>
                    <a:schemeClr val="accent2"/>
                  </a:solidFill>
                </a:rPr>
                <a:t> </a:t>
              </a:r>
              <a:r>
                <a:rPr lang="en-AU" sz="1200" kern="1200" dirty="0" smtClean="0">
                  <a:solidFill>
                    <a:schemeClr val="accent2"/>
                  </a:solidFill>
                  <a:hlinkClick r:id="rId4"/>
                </a:rPr>
                <a:t>prescription medicines</a:t>
              </a:r>
              <a:endParaRPr lang="en-AU" sz="1200" kern="1200" dirty="0" smtClean="0">
                <a:solidFill>
                  <a:schemeClr val="accent2"/>
                </a:solidFill>
              </a:endParaRPr>
            </a:p>
            <a:p>
              <a:pPr lvl="0" algn="l" defTabSz="355600">
                <a:lnSpc>
                  <a:spcPct val="90000"/>
                </a:lnSpc>
                <a:spcBef>
                  <a:spcPct val="0"/>
                </a:spcBef>
                <a:spcAft>
                  <a:spcPct val="35000"/>
                </a:spcAft>
                <a:buFont typeface="Arial" pitchFamily="34" charset="0"/>
                <a:buChar char="•"/>
              </a:pPr>
              <a:r>
                <a:rPr lang="en-AU" sz="1200" b="1" kern="1200" dirty="0" smtClean="0">
                  <a:solidFill>
                    <a:schemeClr val="accent2"/>
                  </a:solidFill>
                </a:rPr>
                <a:t> Most</a:t>
              </a:r>
              <a:r>
                <a:rPr lang="en-AU" sz="1200" kern="1200" dirty="0" smtClean="0">
                  <a:solidFill>
                    <a:schemeClr val="accent2"/>
                  </a:solidFill>
                </a:rPr>
                <a:t> </a:t>
              </a:r>
              <a:r>
                <a:rPr lang="en-AU" sz="1200" kern="1200" dirty="0" smtClean="0">
                  <a:solidFill>
                    <a:schemeClr val="accent2"/>
                  </a:solidFill>
                  <a:hlinkClick r:id="rId5"/>
                </a:rPr>
                <a:t>over-the-counter medicines</a:t>
              </a:r>
              <a:endParaRPr lang="en-AU" sz="1200" kern="1200" dirty="0" smtClean="0">
                <a:solidFill>
                  <a:schemeClr val="accent2"/>
                </a:solidFill>
              </a:endParaRPr>
            </a:p>
            <a:p>
              <a:pPr lvl="0" algn="l" defTabSz="355600">
                <a:lnSpc>
                  <a:spcPct val="90000"/>
                </a:lnSpc>
                <a:spcBef>
                  <a:spcPct val="0"/>
                </a:spcBef>
                <a:spcAft>
                  <a:spcPct val="35000"/>
                </a:spcAft>
                <a:buFont typeface="Arial" pitchFamily="34" charset="0"/>
                <a:buChar char="•"/>
              </a:pPr>
              <a:r>
                <a:rPr lang="en-AU" sz="1200" b="1" kern="1200" dirty="0" smtClean="0">
                  <a:solidFill>
                    <a:schemeClr val="accent2"/>
                  </a:solidFill>
                </a:rPr>
                <a:t> Some</a:t>
              </a:r>
              <a:r>
                <a:rPr lang="en-AU" sz="1200" kern="1200" dirty="0" smtClean="0">
                  <a:solidFill>
                    <a:schemeClr val="bg1"/>
                  </a:solidFill>
                </a:rPr>
                <a:t> </a:t>
              </a:r>
              <a:r>
                <a:rPr lang="en-AU" sz="1200" kern="1200" dirty="0" smtClean="0">
                  <a:solidFill>
                    <a:schemeClr val="bg1"/>
                  </a:solidFill>
                  <a:hlinkClick r:id="rId6"/>
                </a:rPr>
                <a:t>complementary medicines</a:t>
              </a:r>
              <a:endParaRPr lang="en-AU" sz="1200" kern="1200" dirty="0">
                <a:solidFill>
                  <a:schemeClr val="bg1"/>
                </a:solidFill>
              </a:endParaRPr>
            </a:p>
          </p:txBody>
        </p:sp>
        <p:sp>
          <p:nvSpPr>
            <p:cNvPr id="18" name="Freeform 17"/>
            <p:cNvSpPr/>
            <p:nvPr/>
          </p:nvSpPr>
          <p:spPr>
            <a:xfrm>
              <a:off x="3197308" y="2211710"/>
              <a:ext cx="2605367" cy="4166868"/>
            </a:xfrm>
            <a:custGeom>
              <a:avLst/>
              <a:gdLst>
                <a:gd name="connsiteX0" fmla="*/ 0 w 2605367"/>
                <a:gd name="connsiteY0" fmla="*/ 260537 h 4063999"/>
                <a:gd name="connsiteX1" fmla="*/ 76310 w 2605367"/>
                <a:gd name="connsiteY1" fmla="*/ 76310 h 4063999"/>
                <a:gd name="connsiteX2" fmla="*/ 260538 w 2605367"/>
                <a:gd name="connsiteY2" fmla="*/ 1 h 4063999"/>
                <a:gd name="connsiteX3" fmla="*/ 2344830 w 2605367"/>
                <a:gd name="connsiteY3" fmla="*/ 0 h 4063999"/>
                <a:gd name="connsiteX4" fmla="*/ 2529057 w 2605367"/>
                <a:gd name="connsiteY4" fmla="*/ 76310 h 4063999"/>
                <a:gd name="connsiteX5" fmla="*/ 2605366 w 2605367"/>
                <a:gd name="connsiteY5" fmla="*/ 260538 h 4063999"/>
                <a:gd name="connsiteX6" fmla="*/ 2605367 w 2605367"/>
                <a:gd name="connsiteY6" fmla="*/ 3803462 h 4063999"/>
                <a:gd name="connsiteX7" fmla="*/ 2529057 w 2605367"/>
                <a:gd name="connsiteY7" fmla="*/ 3987690 h 4063999"/>
                <a:gd name="connsiteX8" fmla="*/ 2344829 w 2605367"/>
                <a:gd name="connsiteY8" fmla="*/ 4063999 h 4063999"/>
                <a:gd name="connsiteX9" fmla="*/ 260537 w 2605367"/>
                <a:gd name="connsiteY9" fmla="*/ 4063999 h 4063999"/>
                <a:gd name="connsiteX10" fmla="*/ 76310 w 2605367"/>
                <a:gd name="connsiteY10" fmla="*/ 3987689 h 4063999"/>
                <a:gd name="connsiteX11" fmla="*/ 1 w 2605367"/>
                <a:gd name="connsiteY11" fmla="*/ 3803461 h 4063999"/>
                <a:gd name="connsiteX12" fmla="*/ 0 w 2605367"/>
                <a:gd name="connsiteY12" fmla="*/ 260537 h 40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5367" h="4063999">
                  <a:moveTo>
                    <a:pt x="0" y="260537"/>
                  </a:moveTo>
                  <a:cubicBezTo>
                    <a:pt x="0" y="191438"/>
                    <a:pt x="27450" y="125170"/>
                    <a:pt x="76310" y="76310"/>
                  </a:cubicBezTo>
                  <a:cubicBezTo>
                    <a:pt x="125170" y="27450"/>
                    <a:pt x="191439" y="1"/>
                    <a:pt x="260538" y="1"/>
                  </a:cubicBezTo>
                  <a:lnTo>
                    <a:pt x="2344830" y="0"/>
                  </a:lnTo>
                  <a:cubicBezTo>
                    <a:pt x="2413929" y="0"/>
                    <a:pt x="2480197" y="27450"/>
                    <a:pt x="2529057" y="76310"/>
                  </a:cubicBezTo>
                  <a:cubicBezTo>
                    <a:pt x="2577917" y="125170"/>
                    <a:pt x="2605366" y="191439"/>
                    <a:pt x="2605366" y="260538"/>
                  </a:cubicBezTo>
                  <a:cubicBezTo>
                    <a:pt x="2605366" y="1441513"/>
                    <a:pt x="2605367" y="2622487"/>
                    <a:pt x="2605367" y="3803462"/>
                  </a:cubicBezTo>
                  <a:cubicBezTo>
                    <a:pt x="2605367" y="3872561"/>
                    <a:pt x="2577918" y="3938829"/>
                    <a:pt x="2529057" y="3987690"/>
                  </a:cubicBezTo>
                  <a:cubicBezTo>
                    <a:pt x="2480197" y="4036550"/>
                    <a:pt x="2413928" y="4064000"/>
                    <a:pt x="2344829" y="4063999"/>
                  </a:cubicBezTo>
                  <a:lnTo>
                    <a:pt x="260537" y="4063999"/>
                  </a:lnTo>
                  <a:cubicBezTo>
                    <a:pt x="191438" y="4063999"/>
                    <a:pt x="125170" y="4036550"/>
                    <a:pt x="76310" y="3987689"/>
                  </a:cubicBezTo>
                  <a:cubicBezTo>
                    <a:pt x="27450" y="3938829"/>
                    <a:pt x="1" y="3872560"/>
                    <a:pt x="1" y="3803461"/>
                  </a:cubicBezTo>
                  <a:cubicBezTo>
                    <a:pt x="1" y="2622486"/>
                    <a:pt x="0" y="1441512"/>
                    <a:pt x="0" y="260537"/>
                  </a:cubicBezTo>
                  <a:close/>
                </a:path>
              </a:pathLst>
            </a:cu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2913379" numCol="1" spcCol="1270" anchor="ctr" anchorCtr="0">
              <a:noAutofit/>
            </a:bodyPr>
            <a:lstStyle/>
            <a:p>
              <a:pPr lvl="0" algn="ctr" defTabSz="800100">
                <a:lnSpc>
                  <a:spcPct val="90000"/>
                </a:lnSpc>
                <a:spcBef>
                  <a:spcPct val="0"/>
                </a:spcBef>
                <a:spcAft>
                  <a:spcPct val="35000"/>
                </a:spcAft>
              </a:pPr>
              <a:endParaRPr lang="en-AU" sz="1800" kern="1200" dirty="0"/>
            </a:p>
          </p:txBody>
        </p:sp>
        <p:sp>
          <p:nvSpPr>
            <p:cNvPr id="19" name="Freeform 18"/>
            <p:cNvSpPr/>
            <p:nvPr/>
          </p:nvSpPr>
          <p:spPr>
            <a:xfrm>
              <a:off x="3268337" y="2715765"/>
              <a:ext cx="2462357" cy="2490433"/>
            </a:xfrm>
            <a:custGeom>
              <a:avLst/>
              <a:gdLst>
                <a:gd name="connsiteX0" fmla="*/ 0 w 2084294"/>
                <a:gd name="connsiteY0" fmla="*/ 122535 h 1225351"/>
                <a:gd name="connsiteX1" fmla="*/ 35890 w 2084294"/>
                <a:gd name="connsiteY1" fmla="*/ 35890 h 1225351"/>
                <a:gd name="connsiteX2" fmla="*/ 122535 w 2084294"/>
                <a:gd name="connsiteY2" fmla="*/ 0 h 1225351"/>
                <a:gd name="connsiteX3" fmla="*/ 1961759 w 2084294"/>
                <a:gd name="connsiteY3" fmla="*/ 0 h 1225351"/>
                <a:gd name="connsiteX4" fmla="*/ 2048404 w 2084294"/>
                <a:gd name="connsiteY4" fmla="*/ 35890 h 1225351"/>
                <a:gd name="connsiteX5" fmla="*/ 2084294 w 2084294"/>
                <a:gd name="connsiteY5" fmla="*/ 122535 h 1225351"/>
                <a:gd name="connsiteX6" fmla="*/ 2084294 w 2084294"/>
                <a:gd name="connsiteY6" fmla="*/ 1102816 h 1225351"/>
                <a:gd name="connsiteX7" fmla="*/ 2048404 w 2084294"/>
                <a:gd name="connsiteY7" fmla="*/ 1189461 h 1225351"/>
                <a:gd name="connsiteX8" fmla="*/ 1961759 w 2084294"/>
                <a:gd name="connsiteY8" fmla="*/ 1225351 h 1225351"/>
                <a:gd name="connsiteX9" fmla="*/ 122535 w 2084294"/>
                <a:gd name="connsiteY9" fmla="*/ 1225351 h 1225351"/>
                <a:gd name="connsiteX10" fmla="*/ 35890 w 2084294"/>
                <a:gd name="connsiteY10" fmla="*/ 1189461 h 1225351"/>
                <a:gd name="connsiteX11" fmla="*/ 0 w 2084294"/>
                <a:gd name="connsiteY11" fmla="*/ 1102816 h 1225351"/>
                <a:gd name="connsiteX12" fmla="*/ 0 w 2084294"/>
                <a:gd name="connsiteY12" fmla="*/ 122535 h 12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4294" h="1225351">
                  <a:moveTo>
                    <a:pt x="0" y="122535"/>
                  </a:moveTo>
                  <a:cubicBezTo>
                    <a:pt x="0" y="90037"/>
                    <a:pt x="12910" y="58869"/>
                    <a:pt x="35890" y="35890"/>
                  </a:cubicBezTo>
                  <a:cubicBezTo>
                    <a:pt x="58870" y="12910"/>
                    <a:pt x="90037" y="0"/>
                    <a:pt x="122535" y="0"/>
                  </a:cubicBezTo>
                  <a:lnTo>
                    <a:pt x="1961759" y="0"/>
                  </a:lnTo>
                  <a:cubicBezTo>
                    <a:pt x="1994257" y="0"/>
                    <a:pt x="2025425" y="12910"/>
                    <a:pt x="2048404" y="35890"/>
                  </a:cubicBezTo>
                  <a:cubicBezTo>
                    <a:pt x="2071384" y="58870"/>
                    <a:pt x="2084294" y="90037"/>
                    <a:pt x="2084294" y="122535"/>
                  </a:cubicBezTo>
                  <a:lnTo>
                    <a:pt x="2084294" y="1102816"/>
                  </a:lnTo>
                  <a:cubicBezTo>
                    <a:pt x="2084294" y="1135314"/>
                    <a:pt x="2071384" y="1166482"/>
                    <a:pt x="2048404" y="1189461"/>
                  </a:cubicBezTo>
                  <a:cubicBezTo>
                    <a:pt x="2025424" y="1212441"/>
                    <a:pt x="1994257" y="1225351"/>
                    <a:pt x="1961759" y="1225351"/>
                  </a:cubicBezTo>
                  <a:lnTo>
                    <a:pt x="122535" y="1225351"/>
                  </a:lnTo>
                  <a:cubicBezTo>
                    <a:pt x="90037" y="1225351"/>
                    <a:pt x="58869" y="1212441"/>
                    <a:pt x="35890" y="1189461"/>
                  </a:cubicBezTo>
                  <a:cubicBezTo>
                    <a:pt x="12910" y="1166481"/>
                    <a:pt x="0" y="1135314"/>
                    <a:pt x="0" y="1102816"/>
                  </a:cubicBezTo>
                  <a:lnTo>
                    <a:pt x="0" y="12253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6209" tIns="51129" rIns="56209" bIns="51129" numCol="1" spcCol="1270" anchor="ctr" anchorCtr="0">
              <a:noAutofit/>
            </a:bodyPr>
            <a:lstStyle/>
            <a:p>
              <a:pPr lvl="0" algn="l" defTabSz="355600">
                <a:lnSpc>
                  <a:spcPct val="90000"/>
                </a:lnSpc>
                <a:spcBef>
                  <a:spcPct val="0"/>
                </a:spcBef>
                <a:spcAft>
                  <a:spcPct val="35000"/>
                </a:spcAft>
                <a:buFont typeface="Arial" pitchFamily="34" charset="0"/>
                <a:buChar char="•"/>
              </a:pPr>
              <a:r>
                <a:rPr lang="en-AU" sz="1400" dirty="0" smtClean="0">
                  <a:solidFill>
                    <a:schemeClr val="bg1"/>
                  </a:solidFill>
                </a:rPr>
                <a:t> </a:t>
              </a:r>
              <a:r>
                <a:rPr lang="en-AU" sz="1400" b="0" kern="1200" dirty="0" smtClean="0">
                  <a:solidFill>
                    <a:schemeClr val="bg1"/>
                  </a:solidFill>
                </a:rPr>
                <a:t>lower risk medicines that are listed on the ARTG</a:t>
              </a:r>
            </a:p>
            <a:p>
              <a:pPr lvl="0" algn="l" defTabSz="355600">
                <a:lnSpc>
                  <a:spcPct val="90000"/>
                </a:lnSpc>
                <a:spcBef>
                  <a:spcPct val="0"/>
                </a:spcBef>
                <a:spcAft>
                  <a:spcPct val="35000"/>
                </a:spcAft>
                <a:buFont typeface="Arial" pitchFamily="34" charset="0"/>
                <a:buChar char="•"/>
              </a:pPr>
              <a:r>
                <a:rPr lang="en-AU" sz="1400" dirty="0" smtClean="0">
                  <a:solidFill>
                    <a:schemeClr val="bg1"/>
                  </a:solidFill>
                </a:rPr>
                <a:t> </a:t>
              </a:r>
              <a:r>
                <a:rPr lang="en-AU" sz="1400" b="0" kern="1200" dirty="0" smtClean="0">
                  <a:solidFill>
                    <a:schemeClr val="bg1"/>
                  </a:solidFill>
                </a:rPr>
                <a:t>contain pre-approved, low risk ingredients</a:t>
              </a:r>
            </a:p>
            <a:p>
              <a:pPr lvl="0" algn="l" defTabSz="355600">
                <a:lnSpc>
                  <a:spcPct val="90000"/>
                </a:lnSpc>
                <a:spcBef>
                  <a:spcPct val="0"/>
                </a:spcBef>
                <a:spcAft>
                  <a:spcPct val="35000"/>
                </a:spcAft>
                <a:buFont typeface="Arial" pitchFamily="34" charset="0"/>
                <a:buChar char="•"/>
              </a:pPr>
              <a:r>
                <a:rPr lang="en-AU" sz="1400" dirty="0" smtClean="0">
                  <a:solidFill>
                    <a:schemeClr val="bg1"/>
                  </a:solidFill>
                </a:rPr>
                <a:t> </a:t>
              </a:r>
              <a:r>
                <a:rPr lang="en-AU" sz="1400" b="0" kern="1200" dirty="0" smtClean="0">
                  <a:solidFill>
                    <a:schemeClr val="bg1"/>
                  </a:solidFill>
                </a:rPr>
                <a:t>can only make limited claims and cannot  imply that </a:t>
              </a:r>
              <a:r>
                <a:rPr lang="en-AU" sz="1400" dirty="0" smtClean="0">
                  <a:solidFill>
                    <a:schemeClr val="bg1"/>
                  </a:solidFill>
                </a:rPr>
                <a:t>they</a:t>
              </a:r>
              <a:r>
                <a:rPr lang="en-AU" sz="1400" b="0" kern="1200" dirty="0" smtClean="0">
                  <a:solidFill>
                    <a:schemeClr val="bg1"/>
                  </a:solidFill>
                </a:rPr>
                <a:t> will be useful in the treatment or prevention of serious illnesses</a:t>
              </a:r>
              <a:endParaRPr lang="en-AU" sz="1400" kern="1200" dirty="0">
                <a:solidFill>
                  <a:schemeClr val="bg1"/>
                </a:solidFill>
              </a:endParaRPr>
            </a:p>
          </p:txBody>
        </p:sp>
        <p:sp>
          <p:nvSpPr>
            <p:cNvPr id="20" name="Freeform 19"/>
            <p:cNvSpPr/>
            <p:nvPr/>
          </p:nvSpPr>
          <p:spPr>
            <a:xfrm>
              <a:off x="3268337" y="5306015"/>
              <a:ext cx="2462357" cy="866135"/>
            </a:xfrm>
            <a:custGeom>
              <a:avLst/>
              <a:gdLst>
                <a:gd name="connsiteX0" fmla="*/ 0 w 2084294"/>
                <a:gd name="connsiteY0" fmla="*/ 122535 h 1225351"/>
                <a:gd name="connsiteX1" fmla="*/ 35890 w 2084294"/>
                <a:gd name="connsiteY1" fmla="*/ 35890 h 1225351"/>
                <a:gd name="connsiteX2" fmla="*/ 122535 w 2084294"/>
                <a:gd name="connsiteY2" fmla="*/ 0 h 1225351"/>
                <a:gd name="connsiteX3" fmla="*/ 1961759 w 2084294"/>
                <a:gd name="connsiteY3" fmla="*/ 0 h 1225351"/>
                <a:gd name="connsiteX4" fmla="*/ 2048404 w 2084294"/>
                <a:gd name="connsiteY4" fmla="*/ 35890 h 1225351"/>
                <a:gd name="connsiteX5" fmla="*/ 2084294 w 2084294"/>
                <a:gd name="connsiteY5" fmla="*/ 122535 h 1225351"/>
                <a:gd name="connsiteX6" fmla="*/ 2084294 w 2084294"/>
                <a:gd name="connsiteY6" fmla="*/ 1102816 h 1225351"/>
                <a:gd name="connsiteX7" fmla="*/ 2048404 w 2084294"/>
                <a:gd name="connsiteY7" fmla="*/ 1189461 h 1225351"/>
                <a:gd name="connsiteX8" fmla="*/ 1961759 w 2084294"/>
                <a:gd name="connsiteY8" fmla="*/ 1225351 h 1225351"/>
                <a:gd name="connsiteX9" fmla="*/ 122535 w 2084294"/>
                <a:gd name="connsiteY9" fmla="*/ 1225351 h 1225351"/>
                <a:gd name="connsiteX10" fmla="*/ 35890 w 2084294"/>
                <a:gd name="connsiteY10" fmla="*/ 1189461 h 1225351"/>
                <a:gd name="connsiteX11" fmla="*/ 0 w 2084294"/>
                <a:gd name="connsiteY11" fmla="*/ 1102816 h 1225351"/>
                <a:gd name="connsiteX12" fmla="*/ 0 w 2084294"/>
                <a:gd name="connsiteY12" fmla="*/ 122535 h 12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4294" h="1225351">
                  <a:moveTo>
                    <a:pt x="0" y="122535"/>
                  </a:moveTo>
                  <a:cubicBezTo>
                    <a:pt x="0" y="90037"/>
                    <a:pt x="12910" y="58869"/>
                    <a:pt x="35890" y="35890"/>
                  </a:cubicBezTo>
                  <a:cubicBezTo>
                    <a:pt x="58870" y="12910"/>
                    <a:pt x="90037" y="0"/>
                    <a:pt x="122535" y="0"/>
                  </a:cubicBezTo>
                  <a:lnTo>
                    <a:pt x="1961759" y="0"/>
                  </a:lnTo>
                  <a:cubicBezTo>
                    <a:pt x="1994257" y="0"/>
                    <a:pt x="2025425" y="12910"/>
                    <a:pt x="2048404" y="35890"/>
                  </a:cubicBezTo>
                  <a:cubicBezTo>
                    <a:pt x="2071384" y="58870"/>
                    <a:pt x="2084294" y="90037"/>
                    <a:pt x="2084294" y="122535"/>
                  </a:cubicBezTo>
                  <a:lnTo>
                    <a:pt x="2084294" y="1102816"/>
                  </a:lnTo>
                  <a:cubicBezTo>
                    <a:pt x="2084294" y="1135314"/>
                    <a:pt x="2071384" y="1166482"/>
                    <a:pt x="2048404" y="1189461"/>
                  </a:cubicBezTo>
                  <a:cubicBezTo>
                    <a:pt x="2025424" y="1212441"/>
                    <a:pt x="1994257" y="1225351"/>
                    <a:pt x="1961759" y="1225351"/>
                  </a:cubicBezTo>
                  <a:lnTo>
                    <a:pt x="122535" y="1225351"/>
                  </a:lnTo>
                  <a:cubicBezTo>
                    <a:pt x="90037" y="1225351"/>
                    <a:pt x="58869" y="1212441"/>
                    <a:pt x="35890" y="1189461"/>
                  </a:cubicBezTo>
                  <a:cubicBezTo>
                    <a:pt x="12910" y="1166481"/>
                    <a:pt x="0" y="1135314"/>
                    <a:pt x="0" y="1102816"/>
                  </a:cubicBezTo>
                  <a:lnTo>
                    <a:pt x="0" y="122535"/>
                  </a:lnTo>
                  <a:close/>
                </a:path>
              </a:pathLst>
            </a:custGeom>
            <a:solidFill>
              <a:schemeClr val="bg2"/>
            </a:solidFill>
            <a:ln>
              <a:solidFill>
                <a:schemeClr val="accent2"/>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6209" tIns="51129" rIns="56209" bIns="51129" numCol="1" spcCol="1270" anchor="ctr" anchorCtr="0">
              <a:noAutofit/>
            </a:bodyPr>
            <a:lstStyle/>
            <a:p>
              <a:pPr lvl="0" algn="l" defTabSz="355600">
                <a:lnSpc>
                  <a:spcPct val="90000"/>
                </a:lnSpc>
                <a:spcBef>
                  <a:spcPct val="0"/>
                </a:spcBef>
                <a:spcAft>
                  <a:spcPct val="35000"/>
                </a:spcAft>
                <a:buFont typeface="Arial" pitchFamily="34" charset="0"/>
                <a:buChar char="•"/>
              </a:pPr>
              <a:r>
                <a:rPr lang="en-AU" sz="1200" b="1" kern="1200" dirty="0" smtClean="0">
                  <a:solidFill>
                    <a:schemeClr val="accent2"/>
                  </a:solidFill>
                </a:rPr>
                <a:t> Some</a:t>
              </a:r>
              <a:r>
                <a:rPr lang="en-AU" sz="1200" kern="1200" dirty="0" smtClean="0">
                  <a:solidFill>
                    <a:schemeClr val="accent2"/>
                  </a:solidFill>
                </a:rPr>
                <a:t> </a:t>
              </a:r>
              <a:r>
                <a:rPr lang="en-AU" sz="1200" kern="1200" dirty="0" smtClean="0">
                  <a:solidFill>
                    <a:schemeClr val="accent2"/>
                  </a:solidFill>
                  <a:hlinkClick r:id="rId5"/>
                </a:rPr>
                <a:t>over-the-counter medicines</a:t>
              </a:r>
              <a:r>
                <a:rPr lang="en-AU" sz="1200" kern="1200" dirty="0" smtClean="0">
                  <a:solidFill>
                    <a:schemeClr val="accent2"/>
                  </a:solidFill>
                </a:rPr>
                <a:t> </a:t>
              </a:r>
            </a:p>
            <a:p>
              <a:pPr lvl="0" algn="l" defTabSz="355600">
                <a:lnSpc>
                  <a:spcPct val="90000"/>
                </a:lnSpc>
                <a:spcBef>
                  <a:spcPct val="0"/>
                </a:spcBef>
                <a:spcAft>
                  <a:spcPct val="35000"/>
                </a:spcAft>
                <a:buFont typeface="Arial" pitchFamily="34" charset="0"/>
                <a:buChar char="•"/>
              </a:pPr>
              <a:r>
                <a:rPr lang="en-AU" sz="1200" b="1" kern="1200" dirty="0" smtClean="0">
                  <a:solidFill>
                    <a:schemeClr val="accent2"/>
                  </a:solidFill>
                </a:rPr>
                <a:t> Most</a:t>
              </a:r>
              <a:r>
                <a:rPr lang="en-AU" sz="1200" kern="1200" dirty="0" smtClean="0">
                  <a:solidFill>
                    <a:schemeClr val="accent2"/>
                  </a:solidFill>
                </a:rPr>
                <a:t> </a:t>
              </a:r>
              <a:r>
                <a:rPr lang="en-AU" sz="1200" kern="1200" dirty="0" smtClean="0">
                  <a:solidFill>
                    <a:schemeClr val="bg1"/>
                  </a:solidFill>
                  <a:hlinkClick r:id="rId6"/>
                </a:rPr>
                <a:t>complementary medicines</a:t>
              </a:r>
              <a:r>
                <a:rPr lang="en-AU" sz="1200" kern="1200" dirty="0" smtClean="0">
                  <a:solidFill>
                    <a:schemeClr val="bg1"/>
                  </a:solidFill>
                </a:rPr>
                <a:t> </a:t>
              </a:r>
              <a:endParaRPr lang="en-AU" sz="1200" kern="1200" dirty="0">
                <a:solidFill>
                  <a:schemeClr val="bg1"/>
                </a:solidFill>
              </a:endParaRPr>
            </a:p>
          </p:txBody>
        </p:sp>
        <p:sp>
          <p:nvSpPr>
            <p:cNvPr id="21" name="Freeform 20"/>
            <p:cNvSpPr/>
            <p:nvPr/>
          </p:nvSpPr>
          <p:spPr>
            <a:xfrm>
              <a:off x="5998078" y="2211710"/>
              <a:ext cx="2605367" cy="4166868"/>
            </a:xfrm>
            <a:custGeom>
              <a:avLst/>
              <a:gdLst>
                <a:gd name="connsiteX0" fmla="*/ 0 w 2605367"/>
                <a:gd name="connsiteY0" fmla="*/ 260537 h 4063999"/>
                <a:gd name="connsiteX1" fmla="*/ 76310 w 2605367"/>
                <a:gd name="connsiteY1" fmla="*/ 76310 h 4063999"/>
                <a:gd name="connsiteX2" fmla="*/ 260538 w 2605367"/>
                <a:gd name="connsiteY2" fmla="*/ 1 h 4063999"/>
                <a:gd name="connsiteX3" fmla="*/ 2344830 w 2605367"/>
                <a:gd name="connsiteY3" fmla="*/ 0 h 4063999"/>
                <a:gd name="connsiteX4" fmla="*/ 2529057 w 2605367"/>
                <a:gd name="connsiteY4" fmla="*/ 76310 h 4063999"/>
                <a:gd name="connsiteX5" fmla="*/ 2605366 w 2605367"/>
                <a:gd name="connsiteY5" fmla="*/ 260538 h 4063999"/>
                <a:gd name="connsiteX6" fmla="*/ 2605367 w 2605367"/>
                <a:gd name="connsiteY6" fmla="*/ 3803462 h 4063999"/>
                <a:gd name="connsiteX7" fmla="*/ 2529057 w 2605367"/>
                <a:gd name="connsiteY7" fmla="*/ 3987690 h 4063999"/>
                <a:gd name="connsiteX8" fmla="*/ 2344829 w 2605367"/>
                <a:gd name="connsiteY8" fmla="*/ 4063999 h 4063999"/>
                <a:gd name="connsiteX9" fmla="*/ 260537 w 2605367"/>
                <a:gd name="connsiteY9" fmla="*/ 4063999 h 4063999"/>
                <a:gd name="connsiteX10" fmla="*/ 76310 w 2605367"/>
                <a:gd name="connsiteY10" fmla="*/ 3987689 h 4063999"/>
                <a:gd name="connsiteX11" fmla="*/ 1 w 2605367"/>
                <a:gd name="connsiteY11" fmla="*/ 3803461 h 4063999"/>
                <a:gd name="connsiteX12" fmla="*/ 0 w 2605367"/>
                <a:gd name="connsiteY12" fmla="*/ 260537 h 40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5367" h="4063999">
                  <a:moveTo>
                    <a:pt x="0" y="260537"/>
                  </a:moveTo>
                  <a:cubicBezTo>
                    <a:pt x="0" y="191438"/>
                    <a:pt x="27450" y="125170"/>
                    <a:pt x="76310" y="76310"/>
                  </a:cubicBezTo>
                  <a:cubicBezTo>
                    <a:pt x="125170" y="27450"/>
                    <a:pt x="191439" y="1"/>
                    <a:pt x="260538" y="1"/>
                  </a:cubicBezTo>
                  <a:lnTo>
                    <a:pt x="2344830" y="0"/>
                  </a:lnTo>
                  <a:cubicBezTo>
                    <a:pt x="2413929" y="0"/>
                    <a:pt x="2480197" y="27450"/>
                    <a:pt x="2529057" y="76310"/>
                  </a:cubicBezTo>
                  <a:cubicBezTo>
                    <a:pt x="2577917" y="125170"/>
                    <a:pt x="2605366" y="191439"/>
                    <a:pt x="2605366" y="260538"/>
                  </a:cubicBezTo>
                  <a:cubicBezTo>
                    <a:pt x="2605366" y="1441513"/>
                    <a:pt x="2605367" y="2622487"/>
                    <a:pt x="2605367" y="3803462"/>
                  </a:cubicBezTo>
                  <a:cubicBezTo>
                    <a:pt x="2605367" y="3872561"/>
                    <a:pt x="2577918" y="3938829"/>
                    <a:pt x="2529057" y="3987690"/>
                  </a:cubicBezTo>
                  <a:cubicBezTo>
                    <a:pt x="2480197" y="4036550"/>
                    <a:pt x="2413928" y="4064000"/>
                    <a:pt x="2344829" y="4063999"/>
                  </a:cubicBezTo>
                  <a:lnTo>
                    <a:pt x="260537" y="4063999"/>
                  </a:lnTo>
                  <a:cubicBezTo>
                    <a:pt x="191438" y="4063999"/>
                    <a:pt x="125170" y="4036550"/>
                    <a:pt x="76310" y="3987689"/>
                  </a:cubicBezTo>
                  <a:cubicBezTo>
                    <a:pt x="27450" y="3938829"/>
                    <a:pt x="1" y="3872560"/>
                    <a:pt x="1" y="3803461"/>
                  </a:cubicBezTo>
                  <a:cubicBezTo>
                    <a:pt x="1" y="2622486"/>
                    <a:pt x="0" y="1441512"/>
                    <a:pt x="0" y="260537"/>
                  </a:cubicBezTo>
                  <a:close/>
                </a:path>
              </a:pathLst>
            </a:cu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2913379" numCol="1" spcCol="1270" anchor="ctr" anchorCtr="0">
              <a:noAutofit/>
            </a:bodyPr>
            <a:lstStyle/>
            <a:p>
              <a:pPr lvl="0" algn="ctr" defTabSz="800100">
                <a:lnSpc>
                  <a:spcPct val="90000"/>
                </a:lnSpc>
                <a:spcBef>
                  <a:spcPct val="0"/>
                </a:spcBef>
                <a:spcAft>
                  <a:spcPct val="35000"/>
                </a:spcAft>
              </a:pPr>
              <a:endParaRPr lang="en-AU" sz="1800" kern="1200" dirty="0"/>
            </a:p>
          </p:txBody>
        </p:sp>
        <p:sp>
          <p:nvSpPr>
            <p:cNvPr id="22" name="Freeform 21"/>
            <p:cNvSpPr/>
            <p:nvPr/>
          </p:nvSpPr>
          <p:spPr>
            <a:xfrm>
              <a:off x="6072689" y="2715767"/>
              <a:ext cx="2462358" cy="1800201"/>
            </a:xfrm>
            <a:custGeom>
              <a:avLst/>
              <a:gdLst>
                <a:gd name="connsiteX0" fmla="*/ 0 w 2084294"/>
                <a:gd name="connsiteY0" fmla="*/ 122535 h 1225351"/>
                <a:gd name="connsiteX1" fmla="*/ 35890 w 2084294"/>
                <a:gd name="connsiteY1" fmla="*/ 35890 h 1225351"/>
                <a:gd name="connsiteX2" fmla="*/ 122535 w 2084294"/>
                <a:gd name="connsiteY2" fmla="*/ 0 h 1225351"/>
                <a:gd name="connsiteX3" fmla="*/ 1961759 w 2084294"/>
                <a:gd name="connsiteY3" fmla="*/ 0 h 1225351"/>
                <a:gd name="connsiteX4" fmla="*/ 2048404 w 2084294"/>
                <a:gd name="connsiteY4" fmla="*/ 35890 h 1225351"/>
                <a:gd name="connsiteX5" fmla="*/ 2084294 w 2084294"/>
                <a:gd name="connsiteY5" fmla="*/ 122535 h 1225351"/>
                <a:gd name="connsiteX6" fmla="*/ 2084294 w 2084294"/>
                <a:gd name="connsiteY6" fmla="*/ 1102816 h 1225351"/>
                <a:gd name="connsiteX7" fmla="*/ 2048404 w 2084294"/>
                <a:gd name="connsiteY7" fmla="*/ 1189461 h 1225351"/>
                <a:gd name="connsiteX8" fmla="*/ 1961759 w 2084294"/>
                <a:gd name="connsiteY8" fmla="*/ 1225351 h 1225351"/>
                <a:gd name="connsiteX9" fmla="*/ 122535 w 2084294"/>
                <a:gd name="connsiteY9" fmla="*/ 1225351 h 1225351"/>
                <a:gd name="connsiteX10" fmla="*/ 35890 w 2084294"/>
                <a:gd name="connsiteY10" fmla="*/ 1189461 h 1225351"/>
                <a:gd name="connsiteX11" fmla="*/ 0 w 2084294"/>
                <a:gd name="connsiteY11" fmla="*/ 1102816 h 1225351"/>
                <a:gd name="connsiteX12" fmla="*/ 0 w 2084294"/>
                <a:gd name="connsiteY12" fmla="*/ 122535 h 12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4294" h="1225351">
                  <a:moveTo>
                    <a:pt x="0" y="122535"/>
                  </a:moveTo>
                  <a:cubicBezTo>
                    <a:pt x="0" y="90037"/>
                    <a:pt x="12910" y="58869"/>
                    <a:pt x="35890" y="35890"/>
                  </a:cubicBezTo>
                  <a:cubicBezTo>
                    <a:pt x="58870" y="12910"/>
                    <a:pt x="90037" y="0"/>
                    <a:pt x="122535" y="0"/>
                  </a:cubicBezTo>
                  <a:lnTo>
                    <a:pt x="1961759" y="0"/>
                  </a:lnTo>
                  <a:cubicBezTo>
                    <a:pt x="1994257" y="0"/>
                    <a:pt x="2025425" y="12910"/>
                    <a:pt x="2048404" y="35890"/>
                  </a:cubicBezTo>
                  <a:cubicBezTo>
                    <a:pt x="2071384" y="58870"/>
                    <a:pt x="2084294" y="90037"/>
                    <a:pt x="2084294" y="122535"/>
                  </a:cubicBezTo>
                  <a:lnTo>
                    <a:pt x="2084294" y="1102816"/>
                  </a:lnTo>
                  <a:cubicBezTo>
                    <a:pt x="2084294" y="1135314"/>
                    <a:pt x="2071384" y="1166482"/>
                    <a:pt x="2048404" y="1189461"/>
                  </a:cubicBezTo>
                  <a:cubicBezTo>
                    <a:pt x="2025424" y="1212441"/>
                    <a:pt x="1994257" y="1225351"/>
                    <a:pt x="1961759" y="1225351"/>
                  </a:cubicBezTo>
                  <a:lnTo>
                    <a:pt x="122535" y="1225351"/>
                  </a:lnTo>
                  <a:cubicBezTo>
                    <a:pt x="90037" y="1225351"/>
                    <a:pt x="58869" y="1212441"/>
                    <a:pt x="35890" y="1189461"/>
                  </a:cubicBezTo>
                  <a:cubicBezTo>
                    <a:pt x="12910" y="1166481"/>
                    <a:pt x="0" y="1135314"/>
                    <a:pt x="0" y="1102816"/>
                  </a:cubicBezTo>
                  <a:lnTo>
                    <a:pt x="0" y="12253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6209" tIns="51129" rIns="56209" bIns="51129" numCol="1" spcCol="1270" anchor="ctr" anchorCtr="0">
              <a:noAutofit/>
            </a:bodyPr>
            <a:lstStyle/>
            <a:p>
              <a:pPr lvl="0" algn="l" defTabSz="355600">
                <a:lnSpc>
                  <a:spcPct val="90000"/>
                </a:lnSpc>
                <a:spcBef>
                  <a:spcPct val="0"/>
                </a:spcBef>
                <a:spcAft>
                  <a:spcPct val="35000"/>
                </a:spcAft>
                <a:buFont typeface="Arial" pitchFamily="34" charset="0"/>
                <a:buChar char="•"/>
              </a:pPr>
              <a:r>
                <a:rPr lang="en-AU" sz="1400" kern="1200" dirty="0" smtClean="0">
                  <a:solidFill>
                    <a:schemeClr val="bg1"/>
                  </a:solidFill>
                  <a:latin typeface="Arial" charset="0"/>
                  <a:cs typeface="Arial" charset="0"/>
                </a:rPr>
                <a:t> higher risk devices are evaluated for quality, safety and performance</a:t>
              </a:r>
            </a:p>
            <a:p>
              <a:pPr lvl="0" algn="l" defTabSz="355600">
                <a:lnSpc>
                  <a:spcPct val="90000"/>
                </a:lnSpc>
                <a:spcBef>
                  <a:spcPct val="0"/>
                </a:spcBef>
                <a:spcAft>
                  <a:spcPct val="35000"/>
                </a:spcAft>
                <a:buFont typeface="Arial" pitchFamily="34" charset="0"/>
                <a:buChar char="•"/>
              </a:pPr>
              <a:r>
                <a:rPr lang="en-AU" sz="1400" kern="1200" dirty="0" smtClean="0">
                  <a:solidFill>
                    <a:schemeClr val="bg1"/>
                  </a:solidFill>
                  <a:latin typeface="Arial" charset="0"/>
                  <a:cs typeface="Arial" charset="0"/>
                </a:rPr>
                <a:t> lower risk devices are not evaluated for performance</a:t>
              </a:r>
              <a:endParaRPr lang="en-AU" sz="1400" kern="1200" dirty="0"/>
            </a:p>
          </p:txBody>
        </p:sp>
        <p:sp>
          <p:nvSpPr>
            <p:cNvPr id="23" name="Freeform 22"/>
            <p:cNvSpPr/>
            <p:nvPr/>
          </p:nvSpPr>
          <p:spPr>
            <a:xfrm>
              <a:off x="6072689" y="4587974"/>
              <a:ext cx="2462357" cy="1584176"/>
            </a:xfrm>
            <a:custGeom>
              <a:avLst/>
              <a:gdLst>
                <a:gd name="connsiteX0" fmla="*/ 0 w 2084294"/>
                <a:gd name="connsiteY0" fmla="*/ 122535 h 1225351"/>
                <a:gd name="connsiteX1" fmla="*/ 35890 w 2084294"/>
                <a:gd name="connsiteY1" fmla="*/ 35890 h 1225351"/>
                <a:gd name="connsiteX2" fmla="*/ 122535 w 2084294"/>
                <a:gd name="connsiteY2" fmla="*/ 0 h 1225351"/>
                <a:gd name="connsiteX3" fmla="*/ 1961759 w 2084294"/>
                <a:gd name="connsiteY3" fmla="*/ 0 h 1225351"/>
                <a:gd name="connsiteX4" fmla="*/ 2048404 w 2084294"/>
                <a:gd name="connsiteY4" fmla="*/ 35890 h 1225351"/>
                <a:gd name="connsiteX5" fmla="*/ 2084294 w 2084294"/>
                <a:gd name="connsiteY5" fmla="*/ 122535 h 1225351"/>
                <a:gd name="connsiteX6" fmla="*/ 2084294 w 2084294"/>
                <a:gd name="connsiteY6" fmla="*/ 1102816 h 1225351"/>
                <a:gd name="connsiteX7" fmla="*/ 2048404 w 2084294"/>
                <a:gd name="connsiteY7" fmla="*/ 1189461 h 1225351"/>
                <a:gd name="connsiteX8" fmla="*/ 1961759 w 2084294"/>
                <a:gd name="connsiteY8" fmla="*/ 1225351 h 1225351"/>
                <a:gd name="connsiteX9" fmla="*/ 122535 w 2084294"/>
                <a:gd name="connsiteY9" fmla="*/ 1225351 h 1225351"/>
                <a:gd name="connsiteX10" fmla="*/ 35890 w 2084294"/>
                <a:gd name="connsiteY10" fmla="*/ 1189461 h 1225351"/>
                <a:gd name="connsiteX11" fmla="*/ 0 w 2084294"/>
                <a:gd name="connsiteY11" fmla="*/ 1102816 h 1225351"/>
                <a:gd name="connsiteX12" fmla="*/ 0 w 2084294"/>
                <a:gd name="connsiteY12" fmla="*/ 122535 h 12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4294" h="1225351">
                  <a:moveTo>
                    <a:pt x="0" y="122535"/>
                  </a:moveTo>
                  <a:cubicBezTo>
                    <a:pt x="0" y="90037"/>
                    <a:pt x="12910" y="58869"/>
                    <a:pt x="35890" y="35890"/>
                  </a:cubicBezTo>
                  <a:cubicBezTo>
                    <a:pt x="58870" y="12910"/>
                    <a:pt x="90037" y="0"/>
                    <a:pt x="122535" y="0"/>
                  </a:cubicBezTo>
                  <a:lnTo>
                    <a:pt x="1961759" y="0"/>
                  </a:lnTo>
                  <a:cubicBezTo>
                    <a:pt x="1994257" y="0"/>
                    <a:pt x="2025425" y="12910"/>
                    <a:pt x="2048404" y="35890"/>
                  </a:cubicBezTo>
                  <a:cubicBezTo>
                    <a:pt x="2071384" y="58870"/>
                    <a:pt x="2084294" y="90037"/>
                    <a:pt x="2084294" y="122535"/>
                  </a:cubicBezTo>
                  <a:lnTo>
                    <a:pt x="2084294" y="1102816"/>
                  </a:lnTo>
                  <a:cubicBezTo>
                    <a:pt x="2084294" y="1135314"/>
                    <a:pt x="2071384" y="1166482"/>
                    <a:pt x="2048404" y="1189461"/>
                  </a:cubicBezTo>
                  <a:cubicBezTo>
                    <a:pt x="2025424" y="1212441"/>
                    <a:pt x="1994257" y="1225351"/>
                    <a:pt x="1961759" y="1225351"/>
                  </a:cubicBezTo>
                  <a:lnTo>
                    <a:pt x="122535" y="1225351"/>
                  </a:lnTo>
                  <a:cubicBezTo>
                    <a:pt x="90037" y="1225351"/>
                    <a:pt x="58869" y="1212441"/>
                    <a:pt x="35890" y="1189461"/>
                  </a:cubicBezTo>
                  <a:cubicBezTo>
                    <a:pt x="12910" y="1166481"/>
                    <a:pt x="0" y="1135314"/>
                    <a:pt x="0" y="1102816"/>
                  </a:cubicBezTo>
                  <a:lnTo>
                    <a:pt x="0" y="122535"/>
                  </a:lnTo>
                  <a:close/>
                </a:path>
              </a:pathLst>
            </a:custGeom>
            <a:solidFill>
              <a:schemeClr val="bg2"/>
            </a:solidFill>
            <a:ln>
              <a:solidFill>
                <a:schemeClr val="accent2"/>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6209" tIns="51129" rIns="56209" bIns="51129" numCol="1" spcCol="1270" anchor="ctr" anchorCtr="0">
              <a:noAutofit/>
            </a:bodyPr>
            <a:lstStyle/>
            <a:p>
              <a:pPr lvl="0" algn="l" defTabSz="355600">
                <a:lnSpc>
                  <a:spcPct val="90000"/>
                </a:lnSpc>
                <a:spcBef>
                  <a:spcPct val="0"/>
                </a:spcBef>
                <a:spcAft>
                  <a:spcPct val="35000"/>
                </a:spcAft>
              </a:pPr>
              <a:r>
                <a:rPr lang="en-AU" sz="1200" b="1" kern="1200" dirty="0" smtClean="0">
                  <a:solidFill>
                    <a:schemeClr val="accent2"/>
                  </a:solidFill>
                </a:rPr>
                <a:t>Devices are classified according to their level of risk, ranging from Class I (lower risk) such as urine collection bottles to Class III (higher risk) such as antibiotic bone cements</a:t>
              </a:r>
              <a:endParaRPr lang="en-AU" sz="1200" b="1" kern="1200" dirty="0">
                <a:solidFill>
                  <a:schemeClr val="accent2"/>
                </a:solidFill>
              </a:endParaRPr>
            </a:p>
          </p:txBody>
        </p:sp>
      </p:grpSp>
      <p:sp>
        <p:nvSpPr>
          <p:cNvPr id="24" name="TextBox 23"/>
          <p:cNvSpPr txBox="1"/>
          <p:nvPr/>
        </p:nvSpPr>
        <p:spPr>
          <a:xfrm>
            <a:off x="394534" y="1995686"/>
            <a:ext cx="2448272" cy="369332"/>
          </a:xfrm>
          <a:prstGeom prst="rect">
            <a:avLst/>
          </a:prstGeom>
          <a:noFill/>
        </p:spPr>
        <p:txBody>
          <a:bodyPr wrap="square" rtlCol="0">
            <a:spAutoFit/>
          </a:bodyPr>
          <a:lstStyle/>
          <a:p>
            <a:r>
              <a:rPr lang="en-AU" dirty="0" smtClean="0"/>
              <a:t>Registered medicines</a:t>
            </a:r>
            <a:endParaRPr lang="en-AU" dirty="0"/>
          </a:p>
        </p:txBody>
      </p:sp>
      <p:sp>
        <p:nvSpPr>
          <p:cNvPr id="25" name="TextBox 24"/>
          <p:cNvSpPr txBox="1"/>
          <p:nvPr/>
        </p:nvSpPr>
        <p:spPr>
          <a:xfrm>
            <a:off x="3346862" y="1995686"/>
            <a:ext cx="2448272" cy="369332"/>
          </a:xfrm>
          <a:prstGeom prst="rect">
            <a:avLst/>
          </a:prstGeom>
          <a:noFill/>
        </p:spPr>
        <p:txBody>
          <a:bodyPr wrap="square" rtlCol="0">
            <a:spAutoFit/>
          </a:bodyPr>
          <a:lstStyle/>
          <a:p>
            <a:pPr algn="ctr"/>
            <a:r>
              <a:rPr lang="en-AU" dirty="0" smtClean="0"/>
              <a:t>Listed medicines</a:t>
            </a:r>
            <a:endParaRPr lang="en-AU" dirty="0"/>
          </a:p>
        </p:txBody>
      </p:sp>
      <p:sp>
        <p:nvSpPr>
          <p:cNvPr id="26" name="TextBox 25"/>
          <p:cNvSpPr txBox="1"/>
          <p:nvPr/>
        </p:nvSpPr>
        <p:spPr>
          <a:xfrm>
            <a:off x="6299190" y="1995686"/>
            <a:ext cx="2448272" cy="369332"/>
          </a:xfrm>
          <a:prstGeom prst="rect">
            <a:avLst/>
          </a:prstGeom>
          <a:noFill/>
        </p:spPr>
        <p:txBody>
          <a:bodyPr wrap="square" rtlCol="0">
            <a:spAutoFit/>
          </a:bodyPr>
          <a:lstStyle/>
          <a:p>
            <a:pPr algn="ctr"/>
            <a:r>
              <a:rPr lang="en-AU" dirty="0" smtClean="0"/>
              <a:t>Medical devices</a:t>
            </a:r>
            <a:endParaRPr lang="en-AU" dirty="0"/>
          </a:p>
        </p:txBody>
      </p:sp>
      <p:sp>
        <p:nvSpPr>
          <p:cNvPr id="27" name="Slide Number Placeholder 4"/>
          <p:cNvSpPr txBox="1">
            <a:spLocks/>
          </p:cNvSpPr>
          <p:nvPr/>
        </p:nvSpPr>
        <p:spPr>
          <a:xfrm>
            <a:off x="6732240" y="4890194"/>
            <a:ext cx="2267272" cy="273844"/>
          </a:xfrm>
          <a:prstGeom prst="rect">
            <a:avLst/>
          </a:prstGeom>
        </p:spPr>
        <p:txBody>
          <a:bodyPr vert="horz" lIns="0" tIns="0" rIns="0" bIns="0" rtlCol="0" anchor="t"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88965FCB-C193-47C7-BA9B-8925BE36D90A}" type="slidenum">
              <a:rPr kumimoji="0" lang="en-AU" sz="1100" b="0" i="0" u="none" strike="noStrike" kern="1200" cap="none" spc="0" normalizeH="0" baseline="0" noProof="0" smtClean="0">
                <a:ln>
                  <a:noFill/>
                </a:ln>
                <a:effectLst/>
                <a:uLnTx/>
                <a:uFillTx/>
                <a:latin typeface="+mn-lt"/>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100" b="0" i="0" u="none" strike="noStrike" kern="1200" cap="none" spc="0" normalizeH="0" baseline="0" noProof="0" dirty="0">
              <a:ln>
                <a:noFill/>
              </a:ln>
              <a:effectLst/>
              <a:uLnTx/>
              <a:uFillTx/>
              <a:latin typeface="+mn-lt"/>
              <a:ea typeface="+mn-ea"/>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GA Landscape - PowerPoint template - 16x9">
  <a:themeElements>
    <a:clrScheme name="Custom 2">
      <a:dk1>
        <a:srgbClr val="000000"/>
      </a:dk1>
      <a:lt1>
        <a:srgbClr val="FFFFFF"/>
      </a:lt1>
      <a:dk2>
        <a:srgbClr val="000000"/>
      </a:dk2>
      <a:lt2>
        <a:srgbClr val="FFFFFF"/>
      </a:lt2>
      <a:accent1>
        <a:srgbClr val="002C47"/>
      </a:accent1>
      <a:accent2>
        <a:srgbClr val="006DA7"/>
      </a:accent2>
      <a:accent3>
        <a:srgbClr val="B3C960"/>
      </a:accent3>
      <a:accent4>
        <a:srgbClr val="50555C"/>
      </a:accent4>
      <a:accent5>
        <a:srgbClr val="006664"/>
      </a:accent5>
      <a:accent6>
        <a:srgbClr val="4D2779"/>
      </a:accent6>
      <a:hlink>
        <a:srgbClr val="0000FF"/>
      </a:hlink>
      <a:folHlink>
        <a:srgbClr val="9260CB"/>
      </a:folHlink>
    </a:clrScheme>
    <a:fontScheme name="TGA Powerpoin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Props1.xml><?xml version="1.0" encoding="utf-8"?>
<ds:datastoreItem xmlns:ds="http://schemas.openxmlformats.org/officeDocument/2006/customXml" ds:itemID="{544ADC9A-39F6-4D97-AB54-B7731F94CF93}">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TGA Landscape - PowerPoint template - 16x9</Template>
  <TotalTime>17102</TotalTime>
  <Words>970</Words>
  <Application>Microsoft Office PowerPoint</Application>
  <PresentationFormat>On-screen Show (16:9)</PresentationFormat>
  <Paragraphs>171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TGA Landscape - PowerPoint template - 16x9</vt:lpstr>
      <vt:lpstr>An introduction to the work of Australia’s regulator of therapeutic goods  </vt:lpstr>
      <vt:lpstr>Overview</vt:lpstr>
      <vt:lpstr>Why do we need regulation?</vt:lpstr>
      <vt:lpstr>Who is Australia’s regulator?</vt:lpstr>
      <vt:lpstr>TGA – how we operate</vt:lpstr>
      <vt:lpstr>Who works at the TGA?</vt:lpstr>
      <vt:lpstr>Under the Therapeutic Goods Act 1989, therapeutic goods are defined as:  </vt:lpstr>
      <vt:lpstr>Types of therapeutic goods</vt:lpstr>
      <vt:lpstr> </vt:lpstr>
      <vt:lpstr>TGA’s mission </vt:lpstr>
      <vt:lpstr>How do we fulfil this mission?</vt:lpstr>
      <vt:lpstr>The benefit versus risk approach </vt:lpstr>
      <vt:lpstr>Premarket assessment</vt:lpstr>
      <vt:lpstr>Postmarket activities</vt:lpstr>
      <vt:lpstr>Australia New Zealand Therapeutic Products Agency </vt:lpstr>
      <vt:lpstr>Other education modules include: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Therapeutic Goods Administration: An introduction to the work of Australia's regulator of therapeutic goods</dc:title>
  <dc:subject>therapeutic goods regulation</dc:subject>
  <dc:creator>Therapeutic Goods Administration</dc:creator>
  <cp:keywords>tga, role, introduction, slides, education</cp:keywords>
  <cp:lastModifiedBy>Fletcher, Tim</cp:lastModifiedBy>
  <cp:revision>1471</cp:revision>
  <dcterms:created xsi:type="dcterms:W3CDTF">2012-05-14T00:19:47Z</dcterms:created>
  <dcterms:modified xsi:type="dcterms:W3CDTF">2014-12-22T02:50:37Z</dcterms:modified>
</cp:coreProperties>
</file>